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5" r:id="rId4"/>
    <p:sldId id="266" r:id="rId5"/>
    <p:sldId id="267" r:id="rId6"/>
    <p:sldId id="268" r:id="rId7"/>
    <p:sldId id="263" r:id="rId8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2421" autoAdjust="0"/>
  </p:normalViewPr>
  <p:slideViewPr>
    <p:cSldViewPr>
      <p:cViewPr>
        <p:scale>
          <a:sx n="70" d="100"/>
          <a:sy n="70" d="100"/>
        </p:scale>
        <p:origin x="-1908" y="-21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81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845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zoonotic/" TargetMode="External"/><Relationship Id="rId2" Type="http://schemas.openxmlformats.org/officeDocument/2006/relationships/hyperlink" Target="http://www.hpsc.ie/a-z/vectorbor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Zoonotic and Vectorborne disease in Ireland: </a:t>
            </a:r>
            <a:endParaRPr lang="en-IE" sz="2200" dirty="0"/>
          </a:p>
          <a:p>
            <a:pPr algn="ctr"/>
            <a:r>
              <a:rPr lang="en-IE" sz="2200" dirty="0" smtClean="0"/>
              <a:t>Q2 </a:t>
            </a:r>
            <a:r>
              <a:rPr lang="en-IE" sz="2200" dirty="0"/>
              <a:t>2019 provisional data</a:t>
            </a:r>
          </a:p>
          <a:p>
            <a:endParaRPr lang="en-IE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  <a:endParaRPr lang="en-US" sz="2700" dirty="0"/>
          </a:p>
          <a:p>
            <a:pPr algn="ctr"/>
            <a:endParaRPr lang="en-IE" sz="2800" b="0" dirty="0"/>
          </a:p>
        </p:txBody>
      </p:sp>
      <p:sp>
        <p:nvSpPr>
          <p:cNvPr id="3" name="Rectangle 2"/>
          <p:cNvSpPr/>
          <p:nvPr/>
        </p:nvSpPr>
        <p:spPr>
          <a:xfrm>
            <a:off x="10055242" y="5639594"/>
            <a:ext cx="18117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October, </a:t>
            </a:r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76994"/>
            <a:ext cx="9448085" cy="564293"/>
          </a:xfrm>
        </p:spPr>
        <p:txBody>
          <a:bodyPr/>
          <a:lstStyle/>
          <a:p>
            <a:r>
              <a:rPr lang="en-IE" dirty="0"/>
              <a:t>Provisional data, </a:t>
            </a:r>
            <a:r>
              <a:rPr lang="en-IE" dirty="0" smtClean="0"/>
              <a:t>Q2 </a:t>
            </a:r>
            <a:r>
              <a:rPr lang="en-IE" dirty="0"/>
              <a:t>2019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587364"/>
              </p:ext>
            </p:extLst>
          </p:nvPr>
        </p:nvGraphicFramePr>
        <p:xfrm>
          <a:off x="227806" y="686594"/>
          <a:ext cx="9906000" cy="579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6872357" imgH="4021291" progId="Word.Document.12">
                  <p:embed/>
                </p:oleObj>
              </mc:Choice>
              <mc:Fallback>
                <p:oleObj name="Document" r:id="rId4" imgW="6872357" imgH="4021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806" y="686594"/>
                        <a:ext cx="9906000" cy="5796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Key Points – Q2 2019 zoonotic and vectorborne disease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" y="5563394"/>
            <a:ext cx="7772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2606" y="1600993"/>
            <a:ext cx="98692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Toxoplasmosis </a:t>
            </a:r>
            <a:r>
              <a:rPr lang="en-I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the most commonly reported zoonotic disease (n=17</a:t>
            </a: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Malaria </a:t>
            </a:r>
            <a:r>
              <a:rPr lang="en-I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the most commonly reported vectorborne disease (n=20</a:t>
            </a: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  <a:r>
              <a:rPr lang="en-I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of malaria cases did not have country of infection </a:t>
            </a:r>
            <a:r>
              <a:rPr lang="en-I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reported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9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" y="76994"/>
            <a:ext cx="10821988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61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594" y="305594"/>
            <a:ext cx="11972925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24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262731"/>
            <a:ext cx="10394950" cy="583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67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FontTx/>
              <a:buChar char="-"/>
            </a:pPr>
            <a:r>
              <a:rPr lang="en-IE" dirty="0" smtClean="0"/>
              <a:t>Further information on Zoonotic and Vectorborne disease in Ireland can be found at</a:t>
            </a:r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www.hpsc.ie/a-z/vectorborne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3"/>
              </a:rPr>
              <a:t>https://</a:t>
            </a:r>
            <a:r>
              <a:rPr lang="en-IE" dirty="0">
                <a:hlinkClick r:id="rId3"/>
              </a:rPr>
              <a:t>www.hpsc.ie/a-z/zoonotic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4934</TotalTime>
  <Words>94</Words>
  <Application>Microsoft Office PowerPoint</Application>
  <PresentationFormat>Custom</PresentationFormat>
  <Paragraphs>23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PowerPoint Presentation</vt:lpstr>
      <vt:lpstr>Provisional data, Q2 2019 </vt:lpstr>
      <vt:lpstr>Key Points – Q2 2019 zoonotic and vectorborne disease</vt:lpstr>
      <vt:lpstr>PowerPoint Presentation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87</cp:revision>
  <dcterms:created xsi:type="dcterms:W3CDTF">2006-08-16T00:00:00Z</dcterms:created>
  <dcterms:modified xsi:type="dcterms:W3CDTF">2019-11-04T14:34:50Z</dcterms:modified>
</cp:coreProperties>
</file>