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79" r:id="rId3"/>
    <p:sldId id="268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85" r:id="rId14"/>
    <p:sldId id="284" r:id="rId15"/>
    <p:sldId id="295" r:id="rId16"/>
    <p:sldId id="261" r:id="rId17"/>
  </p:sldIdLst>
  <p:sldSz cx="12190413" cy="6859588"/>
  <p:notesSz cx="7010400" cy="92964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8127" autoAdjust="0"/>
  </p:normalViewPr>
  <p:slideViewPr>
    <p:cSldViewPr>
      <p:cViewPr varScale="1">
        <p:scale>
          <a:sx n="68" d="100"/>
          <a:sy n="68" d="100"/>
        </p:scale>
        <p:origin x="924" y="4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15B011-3C41-4D09-82E6-74AB713397C4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BCD8EF-C009-49A9-A0DB-1BB8A5139B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2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06/04/2020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63063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Title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Health Protection Surveillance Centre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gastroenteric/" TargetMode="External"/><Relationship Id="rId2" Type="http://schemas.openxmlformats.org/officeDocument/2006/relationships/hyperlink" Target="http://www.hpsc.ie/a-z/outbreak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Autofit/>
          </a:bodyPr>
          <a:lstStyle/>
          <a:p>
            <a:pPr algn="ctr"/>
            <a:r>
              <a:rPr lang="en-IE" sz="2200" dirty="0"/>
              <a:t>Surveillance of Infectious Intestinal Disease (IID) in Ireland: </a:t>
            </a:r>
          </a:p>
          <a:p>
            <a:pPr algn="ctr"/>
            <a:r>
              <a:rPr lang="en-IE" sz="2200" dirty="0"/>
              <a:t>Q4 2019 provisional data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/>
              <a:t>Health Protection Surveillance Centre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5206" y="5639594"/>
            <a:ext cx="191751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February, 2020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Shigellosis in Ireland, Q4 2019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1165225"/>
            <a:ext cx="11301412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42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Listeriosis in Ireland, Q4 2019</a:t>
            </a:r>
            <a:endParaRPr lang="en-US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1293813"/>
            <a:ext cx="10420350" cy="427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00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Cryptosporidiosis in Ireland, Q4 2019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1039813"/>
            <a:ext cx="11617325" cy="477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9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Giardiasis in Ireland, Q4 2019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984250"/>
            <a:ext cx="10007600" cy="488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794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8806" y="198501"/>
            <a:ext cx="9448085" cy="564293"/>
          </a:xfrm>
        </p:spPr>
        <p:txBody>
          <a:bodyPr/>
          <a:lstStyle/>
          <a:p>
            <a:r>
              <a:rPr lang="en-IE" dirty="0"/>
              <a:t>Noroviral infection in Ireland, Q4 2019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952500"/>
            <a:ext cx="11049000" cy="495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442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Rotaviral infection in Ireland, Q4 2019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939800"/>
            <a:ext cx="10742612" cy="49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030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IE" dirty="0"/>
              <a:t>Further information on IID pathogens can be found at </a:t>
            </a:r>
          </a:p>
          <a:p>
            <a:pPr>
              <a:buFontTx/>
              <a:buChar char="-"/>
            </a:pPr>
            <a:endParaRPr lang="en-IE" dirty="0">
              <a:hlinkClick r:id="rId2"/>
            </a:endParaRPr>
          </a:p>
          <a:p>
            <a:pPr>
              <a:buFontTx/>
              <a:buChar char="-"/>
            </a:pPr>
            <a:r>
              <a:rPr lang="en-IE" dirty="0">
                <a:hlinkClick r:id="rId3"/>
              </a:rPr>
              <a:t>https://www.hpsc.ie/a-z/gastroenteric/</a:t>
            </a: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8806" y="153194"/>
            <a:ext cx="9448085" cy="564293"/>
          </a:xfrm>
          <a:noFill/>
        </p:spPr>
        <p:txBody>
          <a:bodyPr/>
          <a:lstStyle/>
          <a:p>
            <a:r>
              <a:rPr lang="en-IE" dirty="0"/>
              <a:t>Provisional data, Q4 2019 </a:t>
            </a:r>
            <a:endParaRPr lang="en-US" sz="1200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102918"/>
              </p:ext>
            </p:extLst>
          </p:nvPr>
        </p:nvGraphicFramePr>
        <p:xfrm>
          <a:off x="456406" y="915194"/>
          <a:ext cx="9372600" cy="5232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6" name="Document" r:id="rId3" imgW="6872357" imgH="3836656" progId="Word.Document.12">
                  <p:embed/>
                </p:oleObj>
              </mc:Choice>
              <mc:Fallback>
                <p:oleObj name="Document" r:id="rId3" imgW="6872357" imgH="38366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6406" y="915194"/>
                        <a:ext cx="9372600" cy="52329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01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06" y="229394"/>
            <a:ext cx="9448085" cy="564293"/>
          </a:xfrm>
        </p:spPr>
        <p:txBody>
          <a:bodyPr/>
          <a:lstStyle/>
          <a:p>
            <a:r>
              <a:rPr lang="en-IE" dirty="0"/>
              <a:t>Key Points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338263"/>
              </p:ext>
            </p:extLst>
          </p:nvPr>
        </p:nvGraphicFramePr>
        <p:xfrm>
          <a:off x="681038" y="1371600"/>
          <a:ext cx="8356600" cy="415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Document" r:id="rId3" imgW="5956042" imgH="2959912" progId="Word.Document.12">
                  <p:embed/>
                </p:oleObj>
              </mc:Choice>
              <mc:Fallback>
                <p:oleObj name="Document" r:id="rId3" imgW="5956042" imgH="295991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038" y="1371600"/>
                        <a:ext cx="8356600" cy="415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302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153194"/>
            <a:ext cx="9448085" cy="564293"/>
          </a:xfrm>
        </p:spPr>
        <p:txBody>
          <a:bodyPr/>
          <a:lstStyle/>
          <a:p>
            <a:r>
              <a:rPr lang="en-IE" dirty="0"/>
              <a:t>IID disease notifications in Q4 2019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" y="683419"/>
            <a:ext cx="11734800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49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Campylobacter infection in Ireland, Q4 2019</a:t>
            </a:r>
            <a:endParaRPr lang="en-US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909638"/>
            <a:ext cx="11961812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75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Salmonellosis</a:t>
            </a:r>
            <a:r>
              <a:rPr lang="en-IE" i="1" dirty="0"/>
              <a:t> </a:t>
            </a:r>
            <a:r>
              <a:rPr lang="en-IE" dirty="0"/>
              <a:t>in Ireland, Q4 2019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935038"/>
            <a:ext cx="11734800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64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IE" dirty="0"/>
              <a:t>Salmonellosis in Ireland, Q4 2019</a:t>
            </a:r>
            <a:endParaRPr lang="en-U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06" y="1219994"/>
            <a:ext cx="12039600" cy="245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830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US" dirty="0"/>
              <a:t>Verotoxigenic </a:t>
            </a:r>
            <a:r>
              <a:rPr lang="en-US" i="1" dirty="0"/>
              <a:t>E. coli </a:t>
            </a:r>
            <a:r>
              <a:rPr lang="en-US" dirty="0"/>
              <a:t>(VTEC) in Ireland, Q4 2019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46150"/>
            <a:ext cx="11811000" cy="496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436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/>
          <a:lstStyle/>
          <a:p>
            <a:r>
              <a:rPr lang="en-US" dirty="0"/>
              <a:t>Verotoxigenic </a:t>
            </a:r>
            <a:r>
              <a:rPr lang="en-US" i="1" dirty="0"/>
              <a:t>E. coli </a:t>
            </a:r>
            <a:r>
              <a:rPr lang="en-US" dirty="0"/>
              <a:t>(VTEC) in Ireland, Q4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873125"/>
            <a:ext cx="11268075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381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14086</TotalTime>
  <Words>140</Words>
  <Application>Microsoft Office PowerPoint</Application>
  <PresentationFormat>Custom</PresentationFormat>
  <Paragraphs>23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Office Theme</vt:lpstr>
      <vt:lpstr>Document</vt:lpstr>
      <vt:lpstr>PowerPoint Presentation</vt:lpstr>
      <vt:lpstr>Provisional data, Q4 2019 </vt:lpstr>
      <vt:lpstr>Key Points</vt:lpstr>
      <vt:lpstr>IID disease notifications in Q4 2019</vt:lpstr>
      <vt:lpstr>Campylobacter infection in Ireland, Q4 2019</vt:lpstr>
      <vt:lpstr>Salmonellosis in Ireland, Q4 2019</vt:lpstr>
      <vt:lpstr>Salmonellosis in Ireland, Q4 2019</vt:lpstr>
      <vt:lpstr>Verotoxigenic E. coli (VTEC) in Ireland, Q4 2019</vt:lpstr>
      <vt:lpstr>Verotoxigenic E. coli (VTEC) in Ireland, Q4 2019</vt:lpstr>
      <vt:lpstr>Shigellosis in Ireland, Q4 2019</vt:lpstr>
      <vt:lpstr>Listeriosis in Ireland, Q4 2019</vt:lpstr>
      <vt:lpstr>Cryptosporidiosis in Ireland, Q4 2019</vt:lpstr>
      <vt:lpstr>Giardiasis in Ireland, Q4 2019</vt:lpstr>
      <vt:lpstr>Noroviral infection in Ireland, Q4 2019</vt:lpstr>
      <vt:lpstr>Rotaviral infection in Ireland, Q4 2019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Kirsty Mackenzie</cp:lastModifiedBy>
  <cp:revision>247</cp:revision>
  <cp:lastPrinted>2020-02-24T17:18:28Z</cp:lastPrinted>
  <dcterms:created xsi:type="dcterms:W3CDTF">2006-08-16T00:00:00Z</dcterms:created>
  <dcterms:modified xsi:type="dcterms:W3CDTF">2020-04-06T14:03:02Z</dcterms:modified>
</cp:coreProperties>
</file>