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32" r:id="rId2"/>
    <p:sldId id="333" r:id="rId3"/>
    <p:sldId id="325" r:id="rId4"/>
    <p:sldId id="327" r:id="rId5"/>
    <p:sldId id="326" r:id="rId6"/>
    <p:sldId id="324" r:id="rId7"/>
    <p:sldId id="329" r:id="rId8"/>
    <p:sldId id="331" r:id="rId9"/>
    <p:sldId id="330" r:id="rId10"/>
    <p:sldId id="344" r:id="rId11"/>
    <p:sldId id="334" r:id="rId12"/>
    <p:sldId id="335" r:id="rId13"/>
    <p:sldId id="303" r:id="rId14"/>
    <p:sldId id="348" r:id="rId15"/>
    <p:sldId id="337" r:id="rId16"/>
    <p:sldId id="338" r:id="rId17"/>
    <p:sldId id="339" r:id="rId18"/>
    <p:sldId id="343" r:id="rId19"/>
    <p:sldId id="347" r:id="rId2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2651" autoAdjust="0"/>
  </p:normalViewPr>
  <p:slideViewPr>
    <p:cSldViewPr>
      <p:cViewPr>
        <p:scale>
          <a:sx n="80" d="100"/>
          <a:sy n="80" d="100"/>
        </p:scale>
        <p:origin x="-45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4B6D5-6959-4805-82F9-2EFD0AC1F5E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7A86D914-8349-4F06-9E3B-27CD29380F64}">
      <dgm:prSet phldrT="[Text]"/>
      <dgm:spPr/>
      <dgm:t>
        <a:bodyPr/>
        <a:lstStyle/>
        <a:p>
          <a:r>
            <a:rPr lang="en-GB" dirty="0" smtClean="0"/>
            <a:t>Outcome of Risk Assessment</a:t>
          </a:r>
          <a:endParaRPr lang="en-IE" dirty="0"/>
        </a:p>
      </dgm:t>
    </dgm:pt>
    <dgm:pt modelId="{B3ABB6D7-F64D-4B40-BAFB-9386A2313E44}" type="parTrans" cxnId="{6C33BB86-17A9-4142-9D90-CE16BB6A6621}">
      <dgm:prSet/>
      <dgm:spPr/>
      <dgm:t>
        <a:bodyPr/>
        <a:lstStyle/>
        <a:p>
          <a:endParaRPr lang="en-IE"/>
        </a:p>
      </dgm:t>
    </dgm:pt>
    <dgm:pt modelId="{5E0AC5BE-A4C3-4180-A9D7-208B28E47EFC}" type="sibTrans" cxnId="{6C33BB86-17A9-4142-9D90-CE16BB6A6621}">
      <dgm:prSet/>
      <dgm:spPr/>
      <dgm:t>
        <a:bodyPr/>
        <a:lstStyle/>
        <a:p>
          <a:endParaRPr lang="en-IE"/>
        </a:p>
      </dgm:t>
    </dgm:pt>
    <dgm:pt modelId="{07FFF8F0-ACD4-4C4B-860E-FA69755E337B}">
      <dgm:prSet phldrT="[Text]"/>
      <dgm:spPr/>
      <dgm:t>
        <a:bodyPr/>
        <a:lstStyle/>
        <a:p>
          <a:r>
            <a:rPr lang="en-GB" dirty="0" smtClean="0"/>
            <a:t>No Risk</a:t>
          </a:r>
          <a:endParaRPr lang="en-IE" dirty="0"/>
        </a:p>
      </dgm:t>
    </dgm:pt>
    <dgm:pt modelId="{696091F5-7298-4CE5-8627-8FE3CDCA0B1F}" type="parTrans" cxnId="{3046295A-CCEA-45A7-B8AB-E01BF8C01FC9}">
      <dgm:prSet/>
      <dgm:spPr/>
      <dgm:t>
        <a:bodyPr/>
        <a:lstStyle/>
        <a:p>
          <a:endParaRPr lang="en-IE" dirty="0"/>
        </a:p>
      </dgm:t>
    </dgm:pt>
    <dgm:pt modelId="{5227E9C7-F646-4CE0-89B3-68C3838633D2}" type="sibTrans" cxnId="{3046295A-CCEA-45A7-B8AB-E01BF8C01FC9}">
      <dgm:prSet/>
      <dgm:spPr/>
      <dgm:t>
        <a:bodyPr/>
        <a:lstStyle/>
        <a:p>
          <a:endParaRPr lang="en-IE"/>
        </a:p>
      </dgm:t>
    </dgm:pt>
    <dgm:pt modelId="{6CADEFE2-8A29-4C70-BBDF-B643291D87EB}">
      <dgm:prSet phldrT="[Text]"/>
      <dgm:spPr/>
      <dgm:t>
        <a:bodyPr/>
        <a:lstStyle/>
        <a:p>
          <a:r>
            <a:rPr lang="en-GB" dirty="0" smtClean="0"/>
            <a:t>No High Risk Exposure</a:t>
          </a:r>
          <a:endParaRPr lang="en-IE" dirty="0"/>
        </a:p>
      </dgm:t>
    </dgm:pt>
    <dgm:pt modelId="{F6FAC2A7-6B93-4CEC-8FAE-06DCB12F66B5}" type="parTrans" cxnId="{04CA69D0-0931-4477-A81A-1C07501C2358}">
      <dgm:prSet/>
      <dgm:spPr/>
      <dgm:t>
        <a:bodyPr/>
        <a:lstStyle/>
        <a:p>
          <a:endParaRPr lang="en-IE" dirty="0"/>
        </a:p>
      </dgm:t>
    </dgm:pt>
    <dgm:pt modelId="{C589078F-C886-43FD-BF16-20DECD30EF7A}" type="sibTrans" cxnId="{04CA69D0-0931-4477-A81A-1C07501C2358}">
      <dgm:prSet/>
      <dgm:spPr/>
      <dgm:t>
        <a:bodyPr/>
        <a:lstStyle/>
        <a:p>
          <a:endParaRPr lang="en-IE"/>
        </a:p>
      </dgm:t>
    </dgm:pt>
    <dgm:pt modelId="{8DBA5995-1714-4961-8818-14094C02D74B}">
      <dgm:prSet/>
      <dgm:spPr/>
      <dgm:t>
        <a:bodyPr/>
        <a:lstStyle/>
        <a:p>
          <a:r>
            <a:rPr lang="en-GB" dirty="0" smtClean="0"/>
            <a:t>High Risk Exposure</a:t>
          </a:r>
          <a:endParaRPr lang="en-IE" dirty="0"/>
        </a:p>
      </dgm:t>
    </dgm:pt>
    <dgm:pt modelId="{B90986DF-3085-4E4B-B341-465C6EB3F450}" type="parTrans" cxnId="{838D5200-64EF-4B9C-BA88-3E86A28289ED}">
      <dgm:prSet/>
      <dgm:spPr/>
      <dgm:t>
        <a:bodyPr/>
        <a:lstStyle/>
        <a:p>
          <a:endParaRPr lang="en-IE" dirty="0"/>
        </a:p>
      </dgm:t>
    </dgm:pt>
    <dgm:pt modelId="{FF8BD610-4494-41E7-8F09-722AF48A99BE}" type="sibTrans" cxnId="{838D5200-64EF-4B9C-BA88-3E86A28289ED}">
      <dgm:prSet/>
      <dgm:spPr/>
      <dgm:t>
        <a:bodyPr/>
        <a:lstStyle/>
        <a:p>
          <a:endParaRPr lang="en-IE"/>
        </a:p>
      </dgm:t>
    </dgm:pt>
    <dgm:pt modelId="{BAA2D89B-29E0-4BB6-B4CD-9434A29C34A9}" type="pres">
      <dgm:prSet presAssocID="{ADA4B6D5-6959-4805-82F9-2EFD0AC1F5E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ABF5756A-F198-478B-BFE1-CDE8931624B1}" type="pres">
      <dgm:prSet presAssocID="{7A86D914-8349-4F06-9E3B-27CD29380F64}" presName="root1" presStyleCnt="0"/>
      <dgm:spPr/>
      <dgm:t>
        <a:bodyPr/>
        <a:lstStyle/>
        <a:p>
          <a:endParaRPr lang="en-IE"/>
        </a:p>
      </dgm:t>
    </dgm:pt>
    <dgm:pt modelId="{47BA915D-E595-4D18-93DB-71B071913A27}" type="pres">
      <dgm:prSet presAssocID="{7A86D914-8349-4F06-9E3B-27CD29380F6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9666A334-6F6B-4B92-92E9-68F6FC7086C1}" type="pres">
      <dgm:prSet presAssocID="{7A86D914-8349-4F06-9E3B-27CD29380F64}" presName="level2hierChild" presStyleCnt="0"/>
      <dgm:spPr/>
      <dgm:t>
        <a:bodyPr/>
        <a:lstStyle/>
        <a:p>
          <a:endParaRPr lang="en-IE"/>
        </a:p>
      </dgm:t>
    </dgm:pt>
    <dgm:pt modelId="{19A2E1C2-3031-42DF-8CFF-DB56BF2C701A}" type="pres">
      <dgm:prSet presAssocID="{696091F5-7298-4CE5-8627-8FE3CDCA0B1F}" presName="conn2-1" presStyleLbl="parChTrans1D2" presStyleIdx="0" presStyleCnt="3"/>
      <dgm:spPr/>
      <dgm:t>
        <a:bodyPr/>
        <a:lstStyle/>
        <a:p>
          <a:endParaRPr lang="en-IE"/>
        </a:p>
      </dgm:t>
    </dgm:pt>
    <dgm:pt modelId="{045FAB91-52E4-44AF-9C49-F924C6641796}" type="pres">
      <dgm:prSet presAssocID="{696091F5-7298-4CE5-8627-8FE3CDCA0B1F}" presName="connTx" presStyleLbl="parChTrans1D2" presStyleIdx="0" presStyleCnt="3"/>
      <dgm:spPr/>
      <dgm:t>
        <a:bodyPr/>
        <a:lstStyle/>
        <a:p>
          <a:endParaRPr lang="en-IE"/>
        </a:p>
      </dgm:t>
    </dgm:pt>
    <dgm:pt modelId="{46CB90FB-3181-489C-B0C2-E840986422FB}" type="pres">
      <dgm:prSet presAssocID="{07FFF8F0-ACD4-4C4B-860E-FA69755E337B}" presName="root2" presStyleCnt="0"/>
      <dgm:spPr/>
      <dgm:t>
        <a:bodyPr/>
        <a:lstStyle/>
        <a:p>
          <a:endParaRPr lang="en-IE"/>
        </a:p>
      </dgm:t>
    </dgm:pt>
    <dgm:pt modelId="{A1632A8B-E854-486E-82E6-766057CCE5F6}" type="pres">
      <dgm:prSet presAssocID="{07FFF8F0-ACD4-4C4B-860E-FA69755E337B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652B456A-48FF-42F9-9E7E-08D161F965D9}" type="pres">
      <dgm:prSet presAssocID="{07FFF8F0-ACD4-4C4B-860E-FA69755E337B}" presName="level3hierChild" presStyleCnt="0"/>
      <dgm:spPr/>
      <dgm:t>
        <a:bodyPr/>
        <a:lstStyle/>
        <a:p>
          <a:endParaRPr lang="en-IE"/>
        </a:p>
      </dgm:t>
    </dgm:pt>
    <dgm:pt modelId="{B88F29A6-8145-44C9-929C-0C527B54C94A}" type="pres">
      <dgm:prSet presAssocID="{F6FAC2A7-6B93-4CEC-8FAE-06DCB12F66B5}" presName="conn2-1" presStyleLbl="parChTrans1D2" presStyleIdx="1" presStyleCnt="3"/>
      <dgm:spPr/>
      <dgm:t>
        <a:bodyPr/>
        <a:lstStyle/>
        <a:p>
          <a:endParaRPr lang="en-IE"/>
        </a:p>
      </dgm:t>
    </dgm:pt>
    <dgm:pt modelId="{DE2D7C7C-6475-48E9-A4F4-B434EB45F378}" type="pres">
      <dgm:prSet presAssocID="{F6FAC2A7-6B93-4CEC-8FAE-06DCB12F66B5}" presName="connTx" presStyleLbl="parChTrans1D2" presStyleIdx="1" presStyleCnt="3"/>
      <dgm:spPr/>
      <dgm:t>
        <a:bodyPr/>
        <a:lstStyle/>
        <a:p>
          <a:endParaRPr lang="en-IE"/>
        </a:p>
      </dgm:t>
    </dgm:pt>
    <dgm:pt modelId="{E2D9D846-D4D2-4638-A681-CE6A7B4FB97E}" type="pres">
      <dgm:prSet presAssocID="{6CADEFE2-8A29-4C70-BBDF-B643291D87EB}" presName="root2" presStyleCnt="0"/>
      <dgm:spPr/>
      <dgm:t>
        <a:bodyPr/>
        <a:lstStyle/>
        <a:p>
          <a:endParaRPr lang="en-IE"/>
        </a:p>
      </dgm:t>
    </dgm:pt>
    <dgm:pt modelId="{2F2040DA-3909-44A6-AB9B-8D6515485843}" type="pres">
      <dgm:prSet presAssocID="{6CADEFE2-8A29-4C70-BBDF-B643291D87EB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20D416A9-CE51-46A7-946B-C0139D06329A}" type="pres">
      <dgm:prSet presAssocID="{6CADEFE2-8A29-4C70-BBDF-B643291D87EB}" presName="level3hierChild" presStyleCnt="0"/>
      <dgm:spPr/>
      <dgm:t>
        <a:bodyPr/>
        <a:lstStyle/>
        <a:p>
          <a:endParaRPr lang="en-IE"/>
        </a:p>
      </dgm:t>
    </dgm:pt>
    <dgm:pt modelId="{F891A3B9-431C-4F38-90B9-C63A6E8567C3}" type="pres">
      <dgm:prSet presAssocID="{B90986DF-3085-4E4B-B341-465C6EB3F450}" presName="conn2-1" presStyleLbl="parChTrans1D2" presStyleIdx="2" presStyleCnt="3"/>
      <dgm:spPr/>
      <dgm:t>
        <a:bodyPr/>
        <a:lstStyle/>
        <a:p>
          <a:endParaRPr lang="en-IE"/>
        </a:p>
      </dgm:t>
    </dgm:pt>
    <dgm:pt modelId="{FF8B5194-FC72-4A3C-B9B3-4162F05B2CD5}" type="pres">
      <dgm:prSet presAssocID="{B90986DF-3085-4E4B-B341-465C6EB3F450}" presName="connTx" presStyleLbl="parChTrans1D2" presStyleIdx="2" presStyleCnt="3"/>
      <dgm:spPr/>
      <dgm:t>
        <a:bodyPr/>
        <a:lstStyle/>
        <a:p>
          <a:endParaRPr lang="en-IE"/>
        </a:p>
      </dgm:t>
    </dgm:pt>
    <dgm:pt modelId="{6BDC6013-D2B1-4EA3-9186-C2AB9CC82A6B}" type="pres">
      <dgm:prSet presAssocID="{8DBA5995-1714-4961-8818-14094C02D74B}" presName="root2" presStyleCnt="0"/>
      <dgm:spPr/>
      <dgm:t>
        <a:bodyPr/>
        <a:lstStyle/>
        <a:p>
          <a:endParaRPr lang="en-IE"/>
        </a:p>
      </dgm:t>
    </dgm:pt>
    <dgm:pt modelId="{36D7E813-9D0A-4CB4-9662-06E604CD5872}" type="pres">
      <dgm:prSet presAssocID="{8DBA5995-1714-4961-8818-14094C02D74B}" presName="LevelTwoTextNode" presStyleLbl="node2" presStyleIdx="2" presStyleCnt="3" custLinFactNeighborX="2262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984FD55E-7902-4F77-9A8A-C855A7725837}" type="pres">
      <dgm:prSet presAssocID="{8DBA5995-1714-4961-8818-14094C02D74B}" presName="level3hierChild" presStyleCnt="0"/>
      <dgm:spPr/>
      <dgm:t>
        <a:bodyPr/>
        <a:lstStyle/>
        <a:p>
          <a:endParaRPr lang="en-IE"/>
        </a:p>
      </dgm:t>
    </dgm:pt>
  </dgm:ptLst>
  <dgm:cxnLst>
    <dgm:cxn modelId="{04CA69D0-0931-4477-A81A-1C07501C2358}" srcId="{7A86D914-8349-4F06-9E3B-27CD29380F64}" destId="{6CADEFE2-8A29-4C70-BBDF-B643291D87EB}" srcOrd="1" destOrd="0" parTransId="{F6FAC2A7-6B93-4CEC-8FAE-06DCB12F66B5}" sibTransId="{C589078F-C886-43FD-BF16-20DECD30EF7A}"/>
    <dgm:cxn modelId="{6C33BB86-17A9-4142-9D90-CE16BB6A6621}" srcId="{ADA4B6D5-6959-4805-82F9-2EFD0AC1F5EB}" destId="{7A86D914-8349-4F06-9E3B-27CD29380F64}" srcOrd="0" destOrd="0" parTransId="{B3ABB6D7-F64D-4B40-BAFB-9386A2313E44}" sibTransId="{5E0AC5BE-A4C3-4180-A9D7-208B28E47EFC}"/>
    <dgm:cxn modelId="{68F73656-0E04-4389-A778-B358A4B2963E}" type="presOf" srcId="{B90986DF-3085-4E4B-B341-465C6EB3F450}" destId="{FF8B5194-FC72-4A3C-B9B3-4162F05B2CD5}" srcOrd="1" destOrd="0" presId="urn:microsoft.com/office/officeart/2005/8/layout/hierarchy2"/>
    <dgm:cxn modelId="{310220CB-CEBB-479C-B687-F5BC3D12FF85}" type="presOf" srcId="{F6FAC2A7-6B93-4CEC-8FAE-06DCB12F66B5}" destId="{B88F29A6-8145-44C9-929C-0C527B54C94A}" srcOrd="0" destOrd="0" presId="urn:microsoft.com/office/officeart/2005/8/layout/hierarchy2"/>
    <dgm:cxn modelId="{AA83FEF0-4663-4185-9532-DE4EE64CBE9D}" type="presOf" srcId="{696091F5-7298-4CE5-8627-8FE3CDCA0B1F}" destId="{19A2E1C2-3031-42DF-8CFF-DB56BF2C701A}" srcOrd="0" destOrd="0" presId="urn:microsoft.com/office/officeart/2005/8/layout/hierarchy2"/>
    <dgm:cxn modelId="{5E03D367-D151-4F16-A23E-5672B8781953}" type="presOf" srcId="{B90986DF-3085-4E4B-B341-465C6EB3F450}" destId="{F891A3B9-431C-4F38-90B9-C63A6E8567C3}" srcOrd="0" destOrd="0" presId="urn:microsoft.com/office/officeart/2005/8/layout/hierarchy2"/>
    <dgm:cxn modelId="{032989EE-6AB0-4CC8-92E3-763A4225F174}" type="presOf" srcId="{07FFF8F0-ACD4-4C4B-860E-FA69755E337B}" destId="{A1632A8B-E854-486E-82E6-766057CCE5F6}" srcOrd="0" destOrd="0" presId="urn:microsoft.com/office/officeart/2005/8/layout/hierarchy2"/>
    <dgm:cxn modelId="{CE4F82C1-B440-4257-812F-D02F7F00DABB}" type="presOf" srcId="{696091F5-7298-4CE5-8627-8FE3CDCA0B1F}" destId="{045FAB91-52E4-44AF-9C49-F924C6641796}" srcOrd="1" destOrd="0" presId="urn:microsoft.com/office/officeart/2005/8/layout/hierarchy2"/>
    <dgm:cxn modelId="{9D415374-E5CA-49DC-8077-A821A893B956}" type="presOf" srcId="{6CADEFE2-8A29-4C70-BBDF-B643291D87EB}" destId="{2F2040DA-3909-44A6-AB9B-8D6515485843}" srcOrd="0" destOrd="0" presId="urn:microsoft.com/office/officeart/2005/8/layout/hierarchy2"/>
    <dgm:cxn modelId="{68F26663-D767-4F00-9236-CD5321304421}" type="presOf" srcId="{F6FAC2A7-6B93-4CEC-8FAE-06DCB12F66B5}" destId="{DE2D7C7C-6475-48E9-A4F4-B434EB45F378}" srcOrd="1" destOrd="0" presId="urn:microsoft.com/office/officeart/2005/8/layout/hierarchy2"/>
    <dgm:cxn modelId="{C9F356C2-2C76-4855-8DEB-89F69294F793}" type="presOf" srcId="{7A86D914-8349-4F06-9E3B-27CD29380F64}" destId="{47BA915D-E595-4D18-93DB-71B071913A27}" srcOrd="0" destOrd="0" presId="urn:microsoft.com/office/officeart/2005/8/layout/hierarchy2"/>
    <dgm:cxn modelId="{3046295A-CCEA-45A7-B8AB-E01BF8C01FC9}" srcId="{7A86D914-8349-4F06-9E3B-27CD29380F64}" destId="{07FFF8F0-ACD4-4C4B-860E-FA69755E337B}" srcOrd="0" destOrd="0" parTransId="{696091F5-7298-4CE5-8627-8FE3CDCA0B1F}" sibTransId="{5227E9C7-F646-4CE0-89B3-68C3838633D2}"/>
    <dgm:cxn modelId="{15F87300-9B39-46D2-93B2-18D15B55758E}" type="presOf" srcId="{ADA4B6D5-6959-4805-82F9-2EFD0AC1F5EB}" destId="{BAA2D89B-29E0-4BB6-B4CD-9434A29C34A9}" srcOrd="0" destOrd="0" presId="urn:microsoft.com/office/officeart/2005/8/layout/hierarchy2"/>
    <dgm:cxn modelId="{80B7D0B8-AA80-4A02-9D20-231B4117FFBA}" type="presOf" srcId="{8DBA5995-1714-4961-8818-14094C02D74B}" destId="{36D7E813-9D0A-4CB4-9662-06E604CD5872}" srcOrd="0" destOrd="0" presId="urn:microsoft.com/office/officeart/2005/8/layout/hierarchy2"/>
    <dgm:cxn modelId="{838D5200-64EF-4B9C-BA88-3E86A28289ED}" srcId="{7A86D914-8349-4F06-9E3B-27CD29380F64}" destId="{8DBA5995-1714-4961-8818-14094C02D74B}" srcOrd="2" destOrd="0" parTransId="{B90986DF-3085-4E4B-B341-465C6EB3F450}" sibTransId="{FF8BD610-4494-41E7-8F09-722AF48A99BE}"/>
    <dgm:cxn modelId="{2147DA89-CF88-44D0-8B30-BC2FF12DC110}" type="presParOf" srcId="{BAA2D89B-29E0-4BB6-B4CD-9434A29C34A9}" destId="{ABF5756A-F198-478B-BFE1-CDE8931624B1}" srcOrd="0" destOrd="0" presId="urn:microsoft.com/office/officeart/2005/8/layout/hierarchy2"/>
    <dgm:cxn modelId="{F9FBE7BF-49E6-425F-B75E-59DB2E2EA304}" type="presParOf" srcId="{ABF5756A-F198-478B-BFE1-CDE8931624B1}" destId="{47BA915D-E595-4D18-93DB-71B071913A27}" srcOrd="0" destOrd="0" presId="urn:microsoft.com/office/officeart/2005/8/layout/hierarchy2"/>
    <dgm:cxn modelId="{E72D1DF9-811F-4ED4-8BAB-359623C4F538}" type="presParOf" srcId="{ABF5756A-F198-478B-BFE1-CDE8931624B1}" destId="{9666A334-6F6B-4B92-92E9-68F6FC7086C1}" srcOrd="1" destOrd="0" presId="urn:microsoft.com/office/officeart/2005/8/layout/hierarchy2"/>
    <dgm:cxn modelId="{3CF637A2-36AC-4F33-9444-CD4041AFFE53}" type="presParOf" srcId="{9666A334-6F6B-4B92-92E9-68F6FC7086C1}" destId="{19A2E1C2-3031-42DF-8CFF-DB56BF2C701A}" srcOrd="0" destOrd="0" presId="urn:microsoft.com/office/officeart/2005/8/layout/hierarchy2"/>
    <dgm:cxn modelId="{16CA4D78-CA15-49FF-91F9-810073399D75}" type="presParOf" srcId="{19A2E1C2-3031-42DF-8CFF-DB56BF2C701A}" destId="{045FAB91-52E4-44AF-9C49-F924C6641796}" srcOrd="0" destOrd="0" presId="urn:microsoft.com/office/officeart/2005/8/layout/hierarchy2"/>
    <dgm:cxn modelId="{6FA6E8B8-679F-4EAD-AA09-55002658FE96}" type="presParOf" srcId="{9666A334-6F6B-4B92-92E9-68F6FC7086C1}" destId="{46CB90FB-3181-489C-B0C2-E840986422FB}" srcOrd="1" destOrd="0" presId="urn:microsoft.com/office/officeart/2005/8/layout/hierarchy2"/>
    <dgm:cxn modelId="{5F3CB66C-E484-4F6C-BE06-37ED195FA90D}" type="presParOf" srcId="{46CB90FB-3181-489C-B0C2-E840986422FB}" destId="{A1632A8B-E854-486E-82E6-766057CCE5F6}" srcOrd="0" destOrd="0" presId="urn:microsoft.com/office/officeart/2005/8/layout/hierarchy2"/>
    <dgm:cxn modelId="{4D4C9EA3-42DF-4649-9B6F-1DF951AD8E33}" type="presParOf" srcId="{46CB90FB-3181-489C-B0C2-E840986422FB}" destId="{652B456A-48FF-42F9-9E7E-08D161F965D9}" srcOrd="1" destOrd="0" presId="urn:microsoft.com/office/officeart/2005/8/layout/hierarchy2"/>
    <dgm:cxn modelId="{87184A52-F785-48B7-82FB-D4F6EDE53A17}" type="presParOf" srcId="{9666A334-6F6B-4B92-92E9-68F6FC7086C1}" destId="{B88F29A6-8145-44C9-929C-0C527B54C94A}" srcOrd="2" destOrd="0" presId="urn:microsoft.com/office/officeart/2005/8/layout/hierarchy2"/>
    <dgm:cxn modelId="{B8A3ACD2-621A-4AE1-8EEC-DF606BC56D3D}" type="presParOf" srcId="{B88F29A6-8145-44C9-929C-0C527B54C94A}" destId="{DE2D7C7C-6475-48E9-A4F4-B434EB45F378}" srcOrd="0" destOrd="0" presId="urn:microsoft.com/office/officeart/2005/8/layout/hierarchy2"/>
    <dgm:cxn modelId="{A0931572-6276-4BED-8144-3DF13D40469F}" type="presParOf" srcId="{9666A334-6F6B-4B92-92E9-68F6FC7086C1}" destId="{E2D9D846-D4D2-4638-A681-CE6A7B4FB97E}" srcOrd="3" destOrd="0" presId="urn:microsoft.com/office/officeart/2005/8/layout/hierarchy2"/>
    <dgm:cxn modelId="{11AFC16C-1F25-4B8F-84CA-6B8BBC6B87EA}" type="presParOf" srcId="{E2D9D846-D4D2-4638-A681-CE6A7B4FB97E}" destId="{2F2040DA-3909-44A6-AB9B-8D6515485843}" srcOrd="0" destOrd="0" presId="urn:microsoft.com/office/officeart/2005/8/layout/hierarchy2"/>
    <dgm:cxn modelId="{877AF803-E388-47D6-BDCD-20F9E987EDD4}" type="presParOf" srcId="{E2D9D846-D4D2-4638-A681-CE6A7B4FB97E}" destId="{20D416A9-CE51-46A7-946B-C0139D06329A}" srcOrd="1" destOrd="0" presId="urn:microsoft.com/office/officeart/2005/8/layout/hierarchy2"/>
    <dgm:cxn modelId="{5EDD01DF-D1D3-4EDC-AFDA-ED9D4DAF3FCB}" type="presParOf" srcId="{9666A334-6F6B-4B92-92E9-68F6FC7086C1}" destId="{F891A3B9-431C-4F38-90B9-C63A6E8567C3}" srcOrd="4" destOrd="0" presId="urn:microsoft.com/office/officeart/2005/8/layout/hierarchy2"/>
    <dgm:cxn modelId="{4549C3E5-8373-48E7-A1F3-BB0BC110BFBA}" type="presParOf" srcId="{F891A3B9-431C-4F38-90B9-C63A6E8567C3}" destId="{FF8B5194-FC72-4A3C-B9B3-4162F05B2CD5}" srcOrd="0" destOrd="0" presId="urn:microsoft.com/office/officeart/2005/8/layout/hierarchy2"/>
    <dgm:cxn modelId="{B959C4F3-B365-4EE3-8F81-865316996D74}" type="presParOf" srcId="{9666A334-6F6B-4B92-92E9-68F6FC7086C1}" destId="{6BDC6013-D2B1-4EA3-9186-C2AB9CC82A6B}" srcOrd="5" destOrd="0" presId="urn:microsoft.com/office/officeart/2005/8/layout/hierarchy2"/>
    <dgm:cxn modelId="{4A04C2E4-3821-450C-8F56-548DEF8046EE}" type="presParOf" srcId="{6BDC6013-D2B1-4EA3-9186-C2AB9CC82A6B}" destId="{36D7E813-9D0A-4CB4-9662-06E604CD5872}" srcOrd="0" destOrd="0" presId="urn:microsoft.com/office/officeart/2005/8/layout/hierarchy2"/>
    <dgm:cxn modelId="{1DE9ED00-AAA9-4654-9C96-06F2FC40C69E}" type="presParOf" srcId="{6BDC6013-D2B1-4EA3-9186-C2AB9CC82A6B}" destId="{984FD55E-7902-4F77-9A8A-C855A772583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949C86-381E-4CA0-824F-E7B5F930FA8B}" type="doc">
      <dgm:prSet loTypeId="urn:microsoft.com/office/officeart/2005/8/layout/hList9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AB4FD330-DC3C-46E5-A709-8E674E85F2C8}">
      <dgm:prSet phldrT="[Text]"/>
      <dgm:spPr/>
      <dgm:t>
        <a:bodyPr/>
        <a:lstStyle/>
        <a:p>
          <a:r>
            <a:rPr lang="en-GB" dirty="0" smtClean="0"/>
            <a:t>No High Risk Exposure</a:t>
          </a:r>
          <a:endParaRPr lang="en-IE" dirty="0"/>
        </a:p>
      </dgm:t>
    </dgm:pt>
    <dgm:pt modelId="{8FDCDE89-1BD4-4FDF-83B2-47DDEA696B86}" type="parTrans" cxnId="{69F6072E-2659-4A6E-B676-AF8CC45CD693}">
      <dgm:prSet/>
      <dgm:spPr/>
      <dgm:t>
        <a:bodyPr/>
        <a:lstStyle/>
        <a:p>
          <a:endParaRPr lang="en-IE"/>
        </a:p>
      </dgm:t>
    </dgm:pt>
    <dgm:pt modelId="{EF161FD1-7798-4941-91AC-AF91FA23C9AE}" type="sibTrans" cxnId="{69F6072E-2659-4A6E-B676-AF8CC45CD693}">
      <dgm:prSet/>
      <dgm:spPr/>
      <dgm:t>
        <a:bodyPr/>
        <a:lstStyle/>
        <a:p>
          <a:endParaRPr lang="en-IE"/>
        </a:p>
      </dgm:t>
    </dgm:pt>
    <dgm:pt modelId="{D23A5C2F-D982-4857-B62C-89EAD2D1EF4F}">
      <dgm:prSet phldrT="[Text]" custT="1"/>
      <dgm:spPr/>
      <dgm:t>
        <a:bodyPr/>
        <a:lstStyle/>
        <a:p>
          <a:r>
            <a:rPr lang="en-GB" sz="2800" dirty="0" smtClean="0"/>
            <a:t>Consider alternative diagnosis</a:t>
          </a:r>
          <a:endParaRPr lang="en-IE" sz="2800" dirty="0"/>
        </a:p>
      </dgm:t>
    </dgm:pt>
    <dgm:pt modelId="{6A86EF6C-F2ED-457D-8BBA-ED9CE23BFF8B}" type="parTrans" cxnId="{510C88D3-70F4-4F85-8D46-6165C44411C7}">
      <dgm:prSet/>
      <dgm:spPr/>
      <dgm:t>
        <a:bodyPr/>
        <a:lstStyle/>
        <a:p>
          <a:endParaRPr lang="en-IE"/>
        </a:p>
      </dgm:t>
    </dgm:pt>
    <dgm:pt modelId="{1B59CB0B-9F7B-4D51-8C27-363280BC9CD6}" type="sibTrans" cxnId="{510C88D3-70F4-4F85-8D46-6165C44411C7}">
      <dgm:prSet/>
      <dgm:spPr/>
      <dgm:t>
        <a:bodyPr/>
        <a:lstStyle/>
        <a:p>
          <a:endParaRPr lang="en-IE"/>
        </a:p>
      </dgm:t>
    </dgm:pt>
    <dgm:pt modelId="{5E6FF921-AC00-4133-9256-B6C476B1C603}">
      <dgm:prSet phldrT="[Text]" custT="1"/>
      <dgm:spPr/>
      <dgm:t>
        <a:bodyPr/>
        <a:lstStyle/>
        <a:p>
          <a:r>
            <a:rPr lang="en-GB" sz="2800" dirty="0" smtClean="0"/>
            <a:t>Malaria?</a:t>
          </a:r>
        </a:p>
        <a:p>
          <a:r>
            <a:rPr lang="en-GB" sz="2800" dirty="0" smtClean="0">
              <a:solidFill>
                <a:srgbClr val="C00000"/>
              </a:solidFill>
            </a:rPr>
            <a:t>EVD unlikely</a:t>
          </a:r>
        </a:p>
      </dgm:t>
    </dgm:pt>
    <dgm:pt modelId="{DEB3C2B3-D133-4EAC-B7F2-F1972251BEE5}" type="parTrans" cxnId="{2C27774A-1789-40E0-AFBE-02C1F38088BF}">
      <dgm:prSet/>
      <dgm:spPr/>
      <dgm:t>
        <a:bodyPr/>
        <a:lstStyle/>
        <a:p>
          <a:endParaRPr lang="en-IE"/>
        </a:p>
      </dgm:t>
    </dgm:pt>
    <dgm:pt modelId="{653F1D31-924F-4B9D-A6A4-4835C7AE9270}" type="sibTrans" cxnId="{2C27774A-1789-40E0-AFBE-02C1F38088BF}">
      <dgm:prSet/>
      <dgm:spPr/>
      <dgm:t>
        <a:bodyPr/>
        <a:lstStyle/>
        <a:p>
          <a:endParaRPr lang="en-IE"/>
        </a:p>
      </dgm:t>
    </dgm:pt>
    <dgm:pt modelId="{FDA80A43-584E-468C-8EB8-5516D4349209}" type="pres">
      <dgm:prSet presAssocID="{3F949C86-381E-4CA0-824F-E7B5F930FA8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IE"/>
        </a:p>
      </dgm:t>
    </dgm:pt>
    <dgm:pt modelId="{9C3323E0-38C9-48A8-BB2B-C15A465E37D0}" type="pres">
      <dgm:prSet presAssocID="{AB4FD330-DC3C-46E5-A709-8E674E85F2C8}" presName="posSpace" presStyleCnt="0"/>
      <dgm:spPr/>
    </dgm:pt>
    <dgm:pt modelId="{F56042C8-BC7F-48EC-A86F-90FBD8C9D4D0}" type="pres">
      <dgm:prSet presAssocID="{AB4FD330-DC3C-46E5-A709-8E674E85F2C8}" presName="vertFlow" presStyleCnt="0"/>
      <dgm:spPr/>
    </dgm:pt>
    <dgm:pt modelId="{0126E91B-E45C-4256-A6E2-43C0A92BAC6F}" type="pres">
      <dgm:prSet presAssocID="{AB4FD330-DC3C-46E5-A709-8E674E85F2C8}" presName="topSpace" presStyleCnt="0"/>
      <dgm:spPr/>
    </dgm:pt>
    <dgm:pt modelId="{64F915C1-AFA2-47B6-B92E-EBC8FBF8ACD3}" type="pres">
      <dgm:prSet presAssocID="{AB4FD330-DC3C-46E5-A709-8E674E85F2C8}" presName="firstComp" presStyleCnt="0"/>
      <dgm:spPr/>
    </dgm:pt>
    <dgm:pt modelId="{F00168DA-C904-4F99-935A-AE328E32A21D}" type="pres">
      <dgm:prSet presAssocID="{AB4FD330-DC3C-46E5-A709-8E674E85F2C8}" presName="firstChild" presStyleLbl="bgAccFollowNode1" presStyleIdx="0" presStyleCnt="2"/>
      <dgm:spPr/>
      <dgm:t>
        <a:bodyPr/>
        <a:lstStyle/>
        <a:p>
          <a:endParaRPr lang="en-IE"/>
        </a:p>
      </dgm:t>
    </dgm:pt>
    <dgm:pt modelId="{BDA832A4-2032-474F-BE71-3939FACF0877}" type="pres">
      <dgm:prSet presAssocID="{AB4FD330-DC3C-46E5-A709-8E674E85F2C8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504B92D-71B9-44FD-9860-630D79509CE4}" type="pres">
      <dgm:prSet presAssocID="{5E6FF921-AC00-4133-9256-B6C476B1C603}" presName="comp" presStyleCnt="0"/>
      <dgm:spPr/>
    </dgm:pt>
    <dgm:pt modelId="{FAA8D1E2-AAC5-418A-9853-ECD576F1EBE4}" type="pres">
      <dgm:prSet presAssocID="{5E6FF921-AC00-4133-9256-B6C476B1C603}" presName="child" presStyleLbl="bgAccFollowNode1" presStyleIdx="1" presStyleCnt="2"/>
      <dgm:spPr/>
      <dgm:t>
        <a:bodyPr/>
        <a:lstStyle/>
        <a:p>
          <a:endParaRPr lang="en-IE"/>
        </a:p>
      </dgm:t>
    </dgm:pt>
    <dgm:pt modelId="{ED971EC2-3280-4358-9F80-5D6DA87120B8}" type="pres">
      <dgm:prSet presAssocID="{5E6FF921-AC00-4133-9256-B6C476B1C603}" presName="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6E6E8AC-F2CA-41D1-8BA8-2A3E3C3A0E3E}" type="pres">
      <dgm:prSet presAssocID="{AB4FD330-DC3C-46E5-A709-8E674E85F2C8}" presName="negSpace" presStyleCnt="0"/>
      <dgm:spPr/>
    </dgm:pt>
    <dgm:pt modelId="{288484D6-C49C-4C8F-B81E-632976E969E6}" type="pres">
      <dgm:prSet presAssocID="{AB4FD330-DC3C-46E5-A709-8E674E85F2C8}" presName="circle" presStyleLbl="node1" presStyleIdx="0" presStyleCnt="1"/>
      <dgm:spPr/>
      <dgm:t>
        <a:bodyPr/>
        <a:lstStyle/>
        <a:p>
          <a:endParaRPr lang="en-IE"/>
        </a:p>
      </dgm:t>
    </dgm:pt>
  </dgm:ptLst>
  <dgm:cxnLst>
    <dgm:cxn modelId="{69F6072E-2659-4A6E-B676-AF8CC45CD693}" srcId="{3F949C86-381E-4CA0-824F-E7B5F930FA8B}" destId="{AB4FD330-DC3C-46E5-A709-8E674E85F2C8}" srcOrd="0" destOrd="0" parTransId="{8FDCDE89-1BD4-4FDF-83B2-47DDEA696B86}" sibTransId="{EF161FD1-7798-4941-91AC-AF91FA23C9AE}"/>
    <dgm:cxn modelId="{41F4A5B4-B32B-4C5A-ACE4-4138D0F29578}" type="presOf" srcId="{3F949C86-381E-4CA0-824F-E7B5F930FA8B}" destId="{FDA80A43-584E-468C-8EB8-5516D4349209}" srcOrd="0" destOrd="0" presId="urn:microsoft.com/office/officeart/2005/8/layout/hList9"/>
    <dgm:cxn modelId="{1AC9377F-2E4A-4CDB-94D3-C33B2D502598}" type="presOf" srcId="{D23A5C2F-D982-4857-B62C-89EAD2D1EF4F}" destId="{BDA832A4-2032-474F-BE71-3939FACF0877}" srcOrd="1" destOrd="0" presId="urn:microsoft.com/office/officeart/2005/8/layout/hList9"/>
    <dgm:cxn modelId="{CD908434-D6B2-4AA4-903D-65EDA956575E}" type="presOf" srcId="{AB4FD330-DC3C-46E5-A709-8E674E85F2C8}" destId="{288484D6-C49C-4C8F-B81E-632976E969E6}" srcOrd="0" destOrd="0" presId="urn:microsoft.com/office/officeart/2005/8/layout/hList9"/>
    <dgm:cxn modelId="{45956C6E-1D18-41DA-BDC3-00C525121056}" type="presOf" srcId="{5E6FF921-AC00-4133-9256-B6C476B1C603}" destId="{FAA8D1E2-AAC5-418A-9853-ECD576F1EBE4}" srcOrd="0" destOrd="0" presId="urn:microsoft.com/office/officeart/2005/8/layout/hList9"/>
    <dgm:cxn modelId="{2C27774A-1789-40E0-AFBE-02C1F38088BF}" srcId="{AB4FD330-DC3C-46E5-A709-8E674E85F2C8}" destId="{5E6FF921-AC00-4133-9256-B6C476B1C603}" srcOrd="1" destOrd="0" parTransId="{DEB3C2B3-D133-4EAC-B7F2-F1972251BEE5}" sibTransId="{653F1D31-924F-4B9D-A6A4-4835C7AE9270}"/>
    <dgm:cxn modelId="{510C88D3-70F4-4F85-8D46-6165C44411C7}" srcId="{AB4FD330-DC3C-46E5-A709-8E674E85F2C8}" destId="{D23A5C2F-D982-4857-B62C-89EAD2D1EF4F}" srcOrd="0" destOrd="0" parTransId="{6A86EF6C-F2ED-457D-8BBA-ED9CE23BFF8B}" sibTransId="{1B59CB0B-9F7B-4D51-8C27-363280BC9CD6}"/>
    <dgm:cxn modelId="{C652A168-95A2-4331-8B32-DDC1323A0C2A}" type="presOf" srcId="{D23A5C2F-D982-4857-B62C-89EAD2D1EF4F}" destId="{F00168DA-C904-4F99-935A-AE328E32A21D}" srcOrd="0" destOrd="0" presId="urn:microsoft.com/office/officeart/2005/8/layout/hList9"/>
    <dgm:cxn modelId="{42DB3A42-F601-4BFF-9FAE-8AC9C5B0CF66}" type="presOf" srcId="{5E6FF921-AC00-4133-9256-B6C476B1C603}" destId="{ED971EC2-3280-4358-9F80-5D6DA87120B8}" srcOrd="1" destOrd="0" presId="urn:microsoft.com/office/officeart/2005/8/layout/hList9"/>
    <dgm:cxn modelId="{FDEE5C18-FE1A-438D-9782-048B97981BB5}" type="presParOf" srcId="{FDA80A43-584E-468C-8EB8-5516D4349209}" destId="{9C3323E0-38C9-48A8-BB2B-C15A465E37D0}" srcOrd="0" destOrd="0" presId="urn:microsoft.com/office/officeart/2005/8/layout/hList9"/>
    <dgm:cxn modelId="{ED60C512-B8E5-4FDF-8833-30BA8AE48B96}" type="presParOf" srcId="{FDA80A43-584E-468C-8EB8-5516D4349209}" destId="{F56042C8-BC7F-48EC-A86F-90FBD8C9D4D0}" srcOrd="1" destOrd="0" presId="urn:microsoft.com/office/officeart/2005/8/layout/hList9"/>
    <dgm:cxn modelId="{BCE99DB5-577A-460B-923D-356CD490C853}" type="presParOf" srcId="{F56042C8-BC7F-48EC-A86F-90FBD8C9D4D0}" destId="{0126E91B-E45C-4256-A6E2-43C0A92BAC6F}" srcOrd="0" destOrd="0" presId="urn:microsoft.com/office/officeart/2005/8/layout/hList9"/>
    <dgm:cxn modelId="{8D6FB690-F640-484F-A784-CF841C7AE99C}" type="presParOf" srcId="{F56042C8-BC7F-48EC-A86F-90FBD8C9D4D0}" destId="{64F915C1-AFA2-47B6-B92E-EBC8FBF8ACD3}" srcOrd="1" destOrd="0" presId="urn:microsoft.com/office/officeart/2005/8/layout/hList9"/>
    <dgm:cxn modelId="{FBB118C0-2247-48DD-9B65-26710EE908C3}" type="presParOf" srcId="{64F915C1-AFA2-47B6-B92E-EBC8FBF8ACD3}" destId="{F00168DA-C904-4F99-935A-AE328E32A21D}" srcOrd="0" destOrd="0" presId="urn:microsoft.com/office/officeart/2005/8/layout/hList9"/>
    <dgm:cxn modelId="{CC8593FE-CFFF-4691-8CEA-25A645D0864E}" type="presParOf" srcId="{64F915C1-AFA2-47B6-B92E-EBC8FBF8ACD3}" destId="{BDA832A4-2032-474F-BE71-3939FACF0877}" srcOrd="1" destOrd="0" presId="urn:microsoft.com/office/officeart/2005/8/layout/hList9"/>
    <dgm:cxn modelId="{84BB03E7-80E2-4C83-A1CB-C32915BAF22C}" type="presParOf" srcId="{F56042C8-BC7F-48EC-A86F-90FBD8C9D4D0}" destId="{7504B92D-71B9-44FD-9860-630D79509CE4}" srcOrd="2" destOrd="0" presId="urn:microsoft.com/office/officeart/2005/8/layout/hList9"/>
    <dgm:cxn modelId="{D5EA0E3E-09DB-472A-8781-5130CE0DC182}" type="presParOf" srcId="{7504B92D-71B9-44FD-9860-630D79509CE4}" destId="{FAA8D1E2-AAC5-418A-9853-ECD576F1EBE4}" srcOrd="0" destOrd="0" presId="urn:microsoft.com/office/officeart/2005/8/layout/hList9"/>
    <dgm:cxn modelId="{5265D7DE-719D-4D49-B05F-016107AEDDEE}" type="presParOf" srcId="{7504B92D-71B9-44FD-9860-630D79509CE4}" destId="{ED971EC2-3280-4358-9F80-5D6DA87120B8}" srcOrd="1" destOrd="0" presId="urn:microsoft.com/office/officeart/2005/8/layout/hList9"/>
    <dgm:cxn modelId="{2237AA9E-9098-4F2D-8984-FA17FC9BFEAA}" type="presParOf" srcId="{FDA80A43-584E-468C-8EB8-5516D4349209}" destId="{76E6E8AC-F2CA-41D1-8BA8-2A3E3C3A0E3E}" srcOrd="2" destOrd="0" presId="urn:microsoft.com/office/officeart/2005/8/layout/hList9"/>
    <dgm:cxn modelId="{3300CBB6-53C9-4808-9FF3-FCBDA89D71BE}" type="presParOf" srcId="{FDA80A43-584E-468C-8EB8-5516D4349209}" destId="{288484D6-C49C-4C8F-B81E-632976E969E6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949C86-381E-4CA0-824F-E7B5F930FA8B}" type="doc">
      <dgm:prSet loTypeId="urn:microsoft.com/office/officeart/2005/8/layout/hList9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DF8ED602-A0CF-490F-AAD7-73077A66A1B7}">
      <dgm:prSet phldrT="[Text]"/>
      <dgm:spPr/>
      <dgm:t>
        <a:bodyPr/>
        <a:lstStyle/>
        <a:p>
          <a:r>
            <a:rPr lang="en-GB" dirty="0" smtClean="0"/>
            <a:t>No Risk</a:t>
          </a:r>
          <a:endParaRPr lang="en-IE" dirty="0"/>
        </a:p>
      </dgm:t>
    </dgm:pt>
    <dgm:pt modelId="{BD8AAE83-35CE-4FC3-824F-85A75F413469}" type="parTrans" cxnId="{47CE3B44-E7D2-43C6-A4F1-845337B913CD}">
      <dgm:prSet/>
      <dgm:spPr/>
      <dgm:t>
        <a:bodyPr/>
        <a:lstStyle/>
        <a:p>
          <a:endParaRPr lang="en-IE"/>
        </a:p>
      </dgm:t>
    </dgm:pt>
    <dgm:pt modelId="{DF382374-E0A1-4ACD-B053-B1E65C2BFE35}" type="sibTrans" cxnId="{47CE3B44-E7D2-43C6-A4F1-845337B913CD}">
      <dgm:prSet/>
      <dgm:spPr/>
      <dgm:t>
        <a:bodyPr/>
        <a:lstStyle/>
        <a:p>
          <a:endParaRPr lang="en-IE"/>
        </a:p>
      </dgm:t>
    </dgm:pt>
    <dgm:pt modelId="{C6BE5FBB-A453-4CE9-9E23-69AF1BD7BFF6}">
      <dgm:prSet phldrT="[Text]"/>
      <dgm:spPr/>
      <dgm:t>
        <a:bodyPr/>
        <a:lstStyle/>
        <a:p>
          <a:r>
            <a:rPr lang="en-GB" dirty="0" smtClean="0"/>
            <a:t>Local investigations as normally appropriate</a:t>
          </a:r>
          <a:endParaRPr lang="en-IE" dirty="0"/>
        </a:p>
      </dgm:t>
    </dgm:pt>
    <dgm:pt modelId="{88FD34F5-E641-4129-ABA7-EF64AECE63BC}" type="parTrans" cxnId="{4A2CF216-537F-4B15-9F5A-FCF5BD3A456C}">
      <dgm:prSet/>
      <dgm:spPr/>
      <dgm:t>
        <a:bodyPr/>
        <a:lstStyle/>
        <a:p>
          <a:endParaRPr lang="en-IE"/>
        </a:p>
      </dgm:t>
    </dgm:pt>
    <dgm:pt modelId="{7B383ADA-F63A-49C7-9B86-4BA432111695}" type="sibTrans" cxnId="{4A2CF216-537F-4B15-9F5A-FCF5BD3A456C}">
      <dgm:prSet/>
      <dgm:spPr/>
      <dgm:t>
        <a:bodyPr/>
        <a:lstStyle/>
        <a:p>
          <a:endParaRPr lang="en-IE"/>
        </a:p>
      </dgm:t>
    </dgm:pt>
    <dgm:pt modelId="{FDA80A43-584E-468C-8EB8-5516D4349209}" type="pres">
      <dgm:prSet presAssocID="{3F949C86-381E-4CA0-824F-E7B5F930FA8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IE"/>
        </a:p>
      </dgm:t>
    </dgm:pt>
    <dgm:pt modelId="{97B07F58-0882-43B5-B7B5-4B6300B4077A}" type="pres">
      <dgm:prSet presAssocID="{DF8ED602-A0CF-490F-AAD7-73077A66A1B7}" presName="posSpace" presStyleCnt="0"/>
      <dgm:spPr/>
    </dgm:pt>
    <dgm:pt modelId="{8DDDA1A7-6AB0-4492-9E37-F066F03BEE70}" type="pres">
      <dgm:prSet presAssocID="{DF8ED602-A0CF-490F-AAD7-73077A66A1B7}" presName="vertFlow" presStyleCnt="0"/>
      <dgm:spPr/>
    </dgm:pt>
    <dgm:pt modelId="{605DED71-BB71-4FE7-B2E9-D73B3A51B3B8}" type="pres">
      <dgm:prSet presAssocID="{DF8ED602-A0CF-490F-AAD7-73077A66A1B7}" presName="topSpace" presStyleCnt="0"/>
      <dgm:spPr/>
    </dgm:pt>
    <dgm:pt modelId="{615EAEB2-0C6C-4303-9594-89487B37CA65}" type="pres">
      <dgm:prSet presAssocID="{DF8ED602-A0CF-490F-AAD7-73077A66A1B7}" presName="firstComp" presStyleCnt="0"/>
      <dgm:spPr/>
    </dgm:pt>
    <dgm:pt modelId="{1AC6D663-6383-44C3-A9FF-9BC924949998}" type="pres">
      <dgm:prSet presAssocID="{DF8ED602-A0CF-490F-AAD7-73077A66A1B7}" presName="firstChild" presStyleLbl="bgAccFollowNode1" presStyleIdx="0" presStyleCnt="1"/>
      <dgm:spPr/>
      <dgm:t>
        <a:bodyPr/>
        <a:lstStyle/>
        <a:p>
          <a:endParaRPr lang="en-IE"/>
        </a:p>
      </dgm:t>
    </dgm:pt>
    <dgm:pt modelId="{11002CC6-FEAE-495E-9873-C42C76BBF319}" type="pres">
      <dgm:prSet presAssocID="{DF8ED602-A0CF-490F-AAD7-73077A66A1B7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6B9EE97B-6168-422E-8414-51ACB80060A7}" type="pres">
      <dgm:prSet presAssocID="{DF8ED602-A0CF-490F-AAD7-73077A66A1B7}" presName="negSpace" presStyleCnt="0"/>
      <dgm:spPr/>
    </dgm:pt>
    <dgm:pt modelId="{35147490-F7A2-42A5-B689-48F97D1B2ACD}" type="pres">
      <dgm:prSet presAssocID="{DF8ED602-A0CF-490F-AAD7-73077A66A1B7}" presName="circle" presStyleLbl="node1" presStyleIdx="0" presStyleCnt="1"/>
      <dgm:spPr/>
      <dgm:t>
        <a:bodyPr/>
        <a:lstStyle/>
        <a:p>
          <a:endParaRPr lang="en-IE"/>
        </a:p>
      </dgm:t>
    </dgm:pt>
  </dgm:ptLst>
  <dgm:cxnLst>
    <dgm:cxn modelId="{4A2CF216-537F-4B15-9F5A-FCF5BD3A456C}" srcId="{DF8ED602-A0CF-490F-AAD7-73077A66A1B7}" destId="{C6BE5FBB-A453-4CE9-9E23-69AF1BD7BFF6}" srcOrd="0" destOrd="0" parTransId="{88FD34F5-E641-4129-ABA7-EF64AECE63BC}" sibTransId="{7B383ADA-F63A-49C7-9B86-4BA432111695}"/>
    <dgm:cxn modelId="{C0CBE02B-7CCF-468D-8186-1D935E805C0A}" type="presOf" srcId="{DF8ED602-A0CF-490F-AAD7-73077A66A1B7}" destId="{35147490-F7A2-42A5-B689-48F97D1B2ACD}" srcOrd="0" destOrd="0" presId="urn:microsoft.com/office/officeart/2005/8/layout/hList9"/>
    <dgm:cxn modelId="{206B3628-47E1-413E-B359-E6DC5A7BE246}" type="presOf" srcId="{C6BE5FBB-A453-4CE9-9E23-69AF1BD7BFF6}" destId="{1AC6D663-6383-44C3-A9FF-9BC924949998}" srcOrd="0" destOrd="0" presId="urn:microsoft.com/office/officeart/2005/8/layout/hList9"/>
    <dgm:cxn modelId="{47CE3B44-E7D2-43C6-A4F1-845337B913CD}" srcId="{3F949C86-381E-4CA0-824F-E7B5F930FA8B}" destId="{DF8ED602-A0CF-490F-AAD7-73077A66A1B7}" srcOrd="0" destOrd="0" parTransId="{BD8AAE83-35CE-4FC3-824F-85A75F413469}" sibTransId="{DF382374-E0A1-4ACD-B053-B1E65C2BFE35}"/>
    <dgm:cxn modelId="{BFE383AC-AF76-49E1-A78A-3ACEA1D65835}" type="presOf" srcId="{3F949C86-381E-4CA0-824F-E7B5F930FA8B}" destId="{FDA80A43-584E-468C-8EB8-5516D4349209}" srcOrd="0" destOrd="0" presId="urn:microsoft.com/office/officeart/2005/8/layout/hList9"/>
    <dgm:cxn modelId="{7FC952EC-5129-4902-BF07-DCEC0CC9452A}" type="presOf" srcId="{C6BE5FBB-A453-4CE9-9E23-69AF1BD7BFF6}" destId="{11002CC6-FEAE-495E-9873-C42C76BBF319}" srcOrd="1" destOrd="0" presId="urn:microsoft.com/office/officeart/2005/8/layout/hList9"/>
    <dgm:cxn modelId="{8A16D691-1A48-4A25-9884-FE3137D18254}" type="presParOf" srcId="{FDA80A43-584E-468C-8EB8-5516D4349209}" destId="{97B07F58-0882-43B5-B7B5-4B6300B4077A}" srcOrd="0" destOrd="0" presId="urn:microsoft.com/office/officeart/2005/8/layout/hList9"/>
    <dgm:cxn modelId="{F5EAE7F1-FEF0-4911-820A-DCA80398151E}" type="presParOf" srcId="{FDA80A43-584E-468C-8EB8-5516D4349209}" destId="{8DDDA1A7-6AB0-4492-9E37-F066F03BEE70}" srcOrd="1" destOrd="0" presId="urn:microsoft.com/office/officeart/2005/8/layout/hList9"/>
    <dgm:cxn modelId="{59380D8F-2B93-4C80-A9FA-7C3E65EC358B}" type="presParOf" srcId="{8DDDA1A7-6AB0-4492-9E37-F066F03BEE70}" destId="{605DED71-BB71-4FE7-B2E9-D73B3A51B3B8}" srcOrd="0" destOrd="0" presId="urn:microsoft.com/office/officeart/2005/8/layout/hList9"/>
    <dgm:cxn modelId="{3A03ED3C-9B8D-4E66-B7D8-4815A5DE126D}" type="presParOf" srcId="{8DDDA1A7-6AB0-4492-9E37-F066F03BEE70}" destId="{615EAEB2-0C6C-4303-9594-89487B37CA65}" srcOrd="1" destOrd="0" presId="urn:microsoft.com/office/officeart/2005/8/layout/hList9"/>
    <dgm:cxn modelId="{71A0EC82-567A-4D4B-A634-13FF0D117B92}" type="presParOf" srcId="{615EAEB2-0C6C-4303-9594-89487B37CA65}" destId="{1AC6D663-6383-44C3-A9FF-9BC924949998}" srcOrd="0" destOrd="0" presId="urn:microsoft.com/office/officeart/2005/8/layout/hList9"/>
    <dgm:cxn modelId="{BB133005-C48E-434A-883C-52B9011D94D9}" type="presParOf" srcId="{615EAEB2-0C6C-4303-9594-89487B37CA65}" destId="{11002CC6-FEAE-495E-9873-C42C76BBF319}" srcOrd="1" destOrd="0" presId="urn:microsoft.com/office/officeart/2005/8/layout/hList9"/>
    <dgm:cxn modelId="{FD1CDBCE-9504-4428-9431-92ECDA5B9BC6}" type="presParOf" srcId="{FDA80A43-584E-468C-8EB8-5516D4349209}" destId="{6B9EE97B-6168-422E-8414-51ACB80060A7}" srcOrd="2" destOrd="0" presId="urn:microsoft.com/office/officeart/2005/8/layout/hList9"/>
    <dgm:cxn modelId="{69C8C7B6-0BD9-4D08-A949-E43C9529ED07}" type="presParOf" srcId="{FDA80A43-584E-468C-8EB8-5516D4349209}" destId="{35147490-F7A2-42A5-B689-48F97D1B2ACD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F949C86-381E-4CA0-824F-E7B5F930FA8B}" type="doc">
      <dgm:prSet loTypeId="urn:microsoft.com/office/officeart/2005/8/layout/hList9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AB4FD330-DC3C-46E5-A709-8E674E85F2C8}">
      <dgm:prSet phldrT="[Text]"/>
      <dgm:spPr/>
      <dgm:t>
        <a:bodyPr/>
        <a:lstStyle/>
        <a:p>
          <a:r>
            <a:rPr lang="en-GB" dirty="0" smtClean="0"/>
            <a:t>High Risk Exposure</a:t>
          </a:r>
          <a:endParaRPr lang="en-IE" dirty="0"/>
        </a:p>
      </dgm:t>
    </dgm:pt>
    <dgm:pt modelId="{8FDCDE89-1BD4-4FDF-83B2-47DDEA696B86}" type="parTrans" cxnId="{69F6072E-2659-4A6E-B676-AF8CC45CD693}">
      <dgm:prSet/>
      <dgm:spPr/>
      <dgm:t>
        <a:bodyPr/>
        <a:lstStyle/>
        <a:p>
          <a:endParaRPr lang="en-IE"/>
        </a:p>
      </dgm:t>
    </dgm:pt>
    <dgm:pt modelId="{EF161FD1-7798-4941-91AC-AF91FA23C9AE}" type="sibTrans" cxnId="{69F6072E-2659-4A6E-B676-AF8CC45CD693}">
      <dgm:prSet/>
      <dgm:spPr/>
      <dgm:t>
        <a:bodyPr/>
        <a:lstStyle/>
        <a:p>
          <a:endParaRPr lang="en-IE"/>
        </a:p>
      </dgm:t>
    </dgm:pt>
    <dgm:pt modelId="{D23A5C2F-D982-4857-B62C-89EAD2D1EF4F}">
      <dgm:prSet phldrT="[Text]"/>
      <dgm:spPr/>
      <dgm:t>
        <a:bodyPr/>
        <a:lstStyle/>
        <a:p>
          <a:r>
            <a:rPr lang="en-GB" dirty="0" smtClean="0"/>
            <a:t>Contact local ID clinician/ microbiologist &amp; infection control</a:t>
          </a:r>
          <a:endParaRPr lang="en-IE" dirty="0"/>
        </a:p>
      </dgm:t>
    </dgm:pt>
    <dgm:pt modelId="{6A86EF6C-F2ED-457D-8BBA-ED9CE23BFF8B}" type="parTrans" cxnId="{510C88D3-70F4-4F85-8D46-6165C44411C7}">
      <dgm:prSet/>
      <dgm:spPr/>
      <dgm:t>
        <a:bodyPr/>
        <a:lstStyle/>
        <a:p>
          <a:endParaRPr lang="en-IE"/>
        </a:p>
      </dgm:t>
    </dgm:pt>
    <dgm:pt modelId="{1B59CB0B-9F7B-4D51-8C27-363280BC9CD6}" type="sibTrans" cxnId="{510C88D3-70F4-4F85-8D46-6165C44411C7}">
      <dgm:prSet/>
      <dgm:spPr/>
      <dgm:t>
        <a:bodyPr/>
        <a:lstStyle/>
        <a:p>
          <a:endParaRPr lang="en-IE"/>
        </a:p>
      </dgm:t>
    </dgm:pt>
    <dgm:pt modelId="{5E6FF921-AC00-4133-9256-B6C476B1C603}">
      <dgm:prSet phldrT="[Text]"/>
      <dgm:spPr/>
      <dgm:t>
        <a:bodyPr/>
        <a:lstStyle/>
        <a:p>
          <a:r>
            <a:rPr lang="en-GB" dirty="0" smtClean="0"/>
            <a:t>Urgent laboratory investigations</a:t>
          </a:r>
        </a:p>
      </dgm:t>
    </dgm:pt>
    <dgm:pt modelId="{DEB3C2B3-D133-4EAC-B7F2-F1972251BEE5}" type="parTrans" cxnId="{2C27774A-1789-40E0-AFBE-02C1F38088BF}">
      <dgm:prSet/>
      <dgm:spPr/>
      <dgm:t>
        <a:bodyPr/>
        <a:lstStyle/>
        <a:p>
          <a:endParaRPr lang="en-IE"/>
        </a:p>
      </dgm:t>
    </dgm:pt>
    <dgm:pt modelId="{653F1D31-924F-4B9D-A6A4-4835C7AE9270}" type="sibTrans" cxnId="{2C27774A-1789-40E0-AFBE-02C1F38088BF}">
      <dgm:prSet/>
      <dgm:spPr/>
      <dgm:t>
        <a:bodyPr/>
        <a:lstStyle/>
        <a:p>
          <a:endParaRPr lang="en-IE"/>
        </a:p>
      </dgm:t>
    </dgm:pt>
    <dgm:pt modelId="{0D8F8006-F8E3-4C54-92E2-022A2F4A4A6F}">
      <dgm:prSet/>
      <dgm:spPr/>
      <dgm:t>
        <a:bodyPr/>
        <a:lstStyle/>
        <a:p>
          <a:r>
            <a:rPr lang="en-GB" dirty="0" smtClean="0"/>
            <a:t>Notify Director of Public Health </a:t>
          </a:r>
          <a:endParaRPr lang="en-IE" dirty="0"/>
        </a:p>
      </dgm:t>
    </dgm:pt>
    <dgm:pt modelId="{FAF30321-8CF9-46A9-8315-28831C3DDF12}" type="parTrans" cxnId="{D27363D0-C85E-41F1-938F-7D986332FFCC}">
      <dgm:prSet/>
      <dgm:spPr/>
      <dgm:t>
        <a:bodyPr/>
        <a:lstStyle/>
        <a:p>
          <a:endParaRPr lang="en-IE"/>
        </a:p>
      </dgm:t>
    </dgm:pt>
    <dgm:pt modelId="{EAEA198C-1F1D-48A9-A851-ADDE63B16C78}" type="sibTrans" cxnId="{D27363D0-C85E-41F1-938F-7D986332FFCC}">
      <dgm:prSet/>
      <dgm:spPr/>
      <dgm:t>
        <a:bodyPr/>
        <a:lstStyle/>
        <a:p>
          <a:endParaRPr lang="en-IE"/>
        </a:p>
      </dgm:t>
    </dgm:pt>
    <dgm:pt modelId="{FDA80A43-584E-468C-8EB8-5516D4349209}" type="pres">
      <dgm:prSet presAssocID="{3F949C86-381E-4CA0-824F-E7B5F930FA8B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IE"/>
        </a:p>
      </dgm:t>
    </dgm:pt>
    <dgm:pt modelId="{9C3323E0-38C9-48A8-BB2B-C15A465E37D0}" type="pres">
      <dgm:prSet presAssocID="{AB4FD330-DC3C-46E5-A709-8E674E85F2C8}" presName="posSpace" presStyleCnt="0"/>
      <dgm:spPr/>
    </dgm:pt>
    <dgm:pt modelId="{F56042C8-BC7F-48EC-A86F-90FBD8C9D4D0}" type="pres">
      <dgm:prSet presAssocID="{AB4FD330-DC3C-46E5-A709-8E674E85F2C8}" presName="vertFlow" presStyleCnt="0"/>
      <dgm:spPr/>
    </dgm:pt>
    <dgm:pt modelId="{0126E91B-E45C-4256-A6E2-43C0A92BAC6F}" type="pres">
      <dgm:prSet presAssocID="{AB4FD330-DC3C-46E5-A709-8E674E85F2C8}" presName="topSpace" presStyleCnt="0"/>
      <dgm:spPr/>
    </dgm:pt>
    <dgm:pt modelId="{64F915C1-AFA2-47B6-B92E-EBC8FBF8ACD3}" type="pres">
      <dgm:prSet presAssocID="{AB4FD330-DC3C-46E5-A709-8E674E85F2C8}" presName="firstComp" presStyleCnt="0"/>
      <dgm:spPr/>
    </dgm:pt>
    <dgm:pt modelId="{F00168DA-C904-4F99-935A-AE328E32A21D}" type="pres">
      <dgm:prSet presAssocID="{AB4FD330-DC3C-46E5-A709-8E674E85F2C8}" presName="firstChild" presStyleLbl="bgAccFollowNode1" presStyleIdx="0" presStyleCnt="3" custScaleX="178746" custLinFactNeighborX="-13354" custLinFactNeighborY="-601"/>
      <dgm:spPr/>
      <dgm:t>
        <a:bodyPr/>
        <a:lstStyle/>
        <a:p>
          <a:endParaRPr lang="en-IE"/>
        </a:p>
      </dgm:t>
    </dgm:pt>
    <dgm:pt modelId="{BDA832A4-2032-474F-BE71-3939FACF0877}" type="pres">
      <dgm:prSet presAssocID="{AB4FD330-DC3C-46E5-A709-8E674E85F2C8}" presName="firstChildTx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504B92D-71B9-44FD-9860-630D79509CE4}" type="pres">
      <dgm:prSet presAssocID="{5E6FF921-AC00-4133-9256-B6C476B1C603}" presName="comp" presStyleCnt="0"/>
      <dgm:spPr/>
    </dgm:pt>
    <dgm:pt modelId="{FAA8D1E2-AAC5-418A-9853-ECD576F1EBE4}" type="pres">
      <dgm:prSet presAssocID="{5E6FF921-AC00-4133-9256-B6C476B1C603}" presName="child" presStyleLbl="bgAccFollowNode1" presStyleIdx="1" presStyleCnt="3" custLinFactNeighborX="-20851" custLinFactNeighborY="-2086"/>
      <dgm:spPr/>
      <dgm:t>
        <a:bodyPr/>
        <a:lstStyle/>
        <a:p>
          <a:endParaRPr lang="en-IE"/>
        </a:p>
      </dgm:t>
    </dgm:pt>
    <dgm:pt modelId="{ED971EC2-3280-4358-9F80-5D6DA87120B8}" type="pres">
      <dgm:prSet presAssocID="{5E6FF921-AC00-4133-9256-B6C476B1C603}" presName="childTx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8A0EB1D2-5370-416E-928E-8AB090A7BE42}" type="pres">
      <dgm:prSet presAssocID="{0D8F8006-F8E3-4C54-92E2-022A2F4A4A6F}" presName="comp" presStyleCnt="0"/>
      <dgm:spPr/>
    </dgm:pt>
    <dgm:pt modelId="{4D821B2B-8E8B-46D1-A3DA-4AA692AEE1A5}" type="pres">
      <dgm:prSet presAssocID="{0D8F8006-F8E3-4C54-92E2-022A2F4A4A6F}" presName="child" presStyleLbl="bgAccFollowNode1" presStyleIdx="2" presStyleCnt="3" custLinFactNeighborX="-20851" custLinFactNeighborY="-5056"/>
      <dgm:spPr/>
      <dgm:t>
        <a:bodyPr/>
        <a:lstStyle/>
        <a:p>
          <a:endParaRPr lang="en-IE"/>
        </a:p>
      </dgm:t>
    </dgm:pt>
    <dgm:pt modelId="{F8FC7702-E9D4-4C0C-8F73-D0ED131C76C0}" type="pres">
      <dgm:prSet presAssocID="{0D8F8006-F8E3-4C54-92E2-022A2F4A4A6F}" presName="childTx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6E6E8AC-F2CA-41D1-8BA8-2A3E3C3A0E3E}" type="pres">
      <dgm:prSet presAssocID="{AB4FD330-DC3C-46E5-A709-8E674E85F2C8}" presName="negSpace" presStyleCnt="0"/>
      <dgm:spPr/>
    </dgm:pt>
    <dgm:pt modelId="{288484D6-C49C-4C8F-B81E-632976E969E6}" type="pres">
      <dgm:prSet presAssocID="{AB4FD330-DC3C-46E5-A709-8E674E85F2C8}" presName="circle" presStyleLbl="node1" presStyleIdx="0" presStyleCnt="1" custScaleX="135954" custScaleY="162838" custLinFactX="-100000" custLinFactNeighborX="-140529" custLinFactNeighborY="-27"/>
      <dgm:spPr/>
      <dgm:t>
        <a:bodyPr/>
        <a:lstStyle/>
        <a:p>
          <a:endParaRPr lang="en-IE"/>
        </a:p>
      </dgm:t>
    </dgm:pt>
  </dgm:ptLst>
  <dgm:cxnLst>
    <dgm:cxn modelId="{510C88D3-70F4-4F85-8D46-6165C44411C7}" srcId="{AB4FD330-DC3C-46E5-A709-8E674E85F2C8}" destId="{D23A5C2F-D982-4857-B62C-89EAD2D1EF4F}" srcOrd="0" destOrd="0" parTransId="{6A86EF6C-F2ED-457D-8BBA-ED9CE23BFF8B}" sibTransId="{1B59CB0B-9F7B-4D51-8C27-363280BC9CD6}"/>
    <dgm:cxn modelId="{D27363D0-C85E-41F1-938F-7D986332FFCC}" srcId="{AB4FD330-DC3C-46E5-A709-8E674E85F2C8}" destId="{0D8F8006-F8E3-4C54-92E2-022A2F4A4A6F}" srcOrd="2" destOrd="0" parTransId="{FAF30321-8CF9-46A9-8315-28831C3DDF12}" sibTransId="{EAEA198C-1F1D-48A9-A851-ADDE63B16C78}"/>
    <dgm:cxn modelId="{CC3CBC1F-5DE1-43AC-968C-77E777C415EC}" type="presOf" srcId="{5E6FF921-AC00-4133-9256-B6C476B1C603}" destId="{FAA8D1E2-AAC5-418A-9853-ECD576F1EBE4}" srcOrd="0" destOrd="0" presId="urn:microsoft.com/office/officeart/2005/8/layout/hList9"/>
    <dgm:cxn modelId="{69F6072E-2659-4A6E-B676-AF8CC45CD693}" srcId="{3F949C86-381E-4CA0-824F-E7B5F930FA8B}" destId="{AB4FD330-DC3C-46E5-A709-8E674E85F2C8}" srcOrd="0" destOrd="0" parTransId="{8FDCDE89-1BD4-4FDF-83B2-47DDEA696B86}" sibTransId="{EF161FD1-7798-4941-91AC-AF91FA23C9AE}"/>
    <dgm:cxn modelId="{2C27774A-1789-40E0-AFBE-02C1F38088BF}" srcId="{AB4FD330-DC3C-46E5-A709-8E674E85F2C8}" destId="{5E6FF921-AC00-4133-9256-B6C476B1C603}" srcOrd="1" destOrd="0" parTransId="{DEB3C2B3-D133-4EAC-B7F2-F1972251BEE5}" sibTransId="{653F1D31-924F-4B9D-A6A4-4835C7AE9270}"/>
    <dgm:cxn modelId="{994F7613-BFCA-4640-9634-0BE896D27F89}" type="presOf" srcId="{D23A5C2F-D982-4857-B62C-89EAD2D1EF4F}" destId="{F00168DA-C904-4F99-935A-AE328E32A21D}" srcOrd="0" destOrd="0" presId="urn:microsoft.com/office/officeart/2005/8/layout/hList9"/>
    <dgm:cxn modelId="{1852509F-4405-488C-94BF-9829EB5F6181}" type="presOf" srcId="{AB4FD330-DC3C-46E5-A709-8E674E85F2C8}" destId="{288484D6-C49C-4C8F-B81E-632976E969E6}" srcOrd="0" destOrd="0" presId="urn:microsoft.com/office/officeart/2005/8/layout/hList9"/>
    <dgm:cxn modelId="{55C991E0-2028-4FFF-9DDD-4C7B4C68B85D}" type="presOf" srcId="{3F949C86-381E-4CA0-824F-E7B5F930FA8B}" destId="{FDA80A43-584E-468C-8EB8-5516D4349209}" srcOrd="0" destOrd="0" presId="urn:microsoft.com/office/officeart/2005/8/layout/hList9"/>
    <dgm:cxn modelId="{83283ED4-7864-4059-9212-B111EC979C29}" type="presOf" srcId="{5E6FF921-AC00-4133-9256-B6C476B1C603}" destId="{ED971EC2-3280-4358-9F80-5D6DA87120B8}" srcOrd="1" destOrd="0" presId="urn:microsoft.com/office/officeart/2005/8/layout/hList9"/>
    <dgm:cxn modelId="{28C87998-E816-4BFC-AAA5-DC02CC5FA68E}" type="presOf" srcId="{0D8F8006-F8E3-4C54-92E2-022A2F4A4A6F}" destId="{F8FC7702-E9D4-4C0C-8F73-D0ED131C76C0}" srcOrd="1" destOrd="0" presId="urn:microsoft.com/office/officeart/2005/8/layout/hList9"/>
    <dgm:cxn modelId="{590FB2B6-FEE2-42F4-A089-9E1E7A2E2CC5}" type="presOf" srcId="{D23A5C2F-D982-4857-B62C-89EAD2D1EF4F}" destId="{BDA832A4-2032-474F-BE71-3939FACF0877}" srcOrd="1" destOrd="0" presId="urn:microsoft.com/office/officeart/2005/8/layout/hList9"/>
    <dgm:cxn modelId="{3F87BF57-7188-4D93-8D8D-E995F1BEE1AC}" type="presOf" srcId="{0D8F8006-F8E3-4C54-92E2-022A2F4A4A6F}" destId="{4D821B2B-8E8B-46D1-A3DA-4AA692AEE1A5}" srcOrd="0" destOrd="0" presId="urn:microsoft.com/office/officeart/2005/8/layout/hList9"/>
    <dgm:cxn modelId="{D3073CBC-7720-43CF-BCB4-C6DC37EFF160}" type="presParOf" srcId="{FDA80A43-584E-468C-8EB8-5516D4349209}" destId="{9C3323E0-38C9-48A8-BB2B-C15A465E37D0}" srcOrd="0" destOrd="0" presId="urn:microsoft.com/office/officeart/2005/8/layout/hList9"/>
    <dgm:cxn modelId="{41649260-3BCA-4EFE-B502-5535615D06F2}" type="presParOf" srcId="{FDA80A43-584E-468C-8EB8-5516D4349209}" destId="{F56042C8-BC7F-48EC-A86F-90FBD8C9D4D0}" srcOrd="1" destOrd="0" presId="urn:microsoft.com/office/officeart/2005/8/layout/hList9"/>
    <dgm:cxn modelId="{2FDA313A-8BC6-467C-8E2F-CB70DDE01B60}" type="presParOf" srcId="{F56042C8-BC7F-48EC-A86F-90FBD8C9D4D0}" destId="{0126E91B-E45C-4256-A6E2-43C0A92BAC6F}" srcOrd="0" destOrd="0" presId="urn:microsoft.com/office/officeart/2005/8/layout/hList9"/>
    <dgm:cxn modelId="{4441B944-12F5-438C-8E68-C7FE787A6FF6}" type="presParOf" srcId="{F56042C8-BC7F-48EC-A86F-90FBD8C9D4D0}" destId="{64F915C1-AFA2-47B6-B92E-EBC8FBF8ACD3}" srcOrd="1" destOrd="0" presId="urn:microsoft.com/office/officeart/2005/8/layout/hList9"/>
    <dgm:cxn modelId="{7B38CFE7-621E-437A-BFFA-A88471892735}" type="presParOf" srcId="{64F915C1-AFA2-47B6-B92E-EBC8FBF8ACD3}" destId="{F00168DA-C904-4F99-935A-AE328E32A21D}" srcOrd="0" destOrd="0" presId="urn:microsoft.com/office/officeart/2005/8/layout/hList9"/>
    <dgm:cxn modelId="{4EED29D0-A24D-472B-A4F2-76916D633ABF}" type="presParOf" srcId="{64F915C1-AFA2-47B6-B92E-EBC8FBF8ACD3}" destId="{BDA832A4-2032-474F-BE71-3939FACF0877}" srcOrd="1" destOrd="0" presId="urn:microsoft.com/office/officeart/2005/8/layout/hList9"/>
    <dgm:cxn modelId="{B19F4675-C38C-4D18-B66B-35B1575D445E}" type="presParOf" srcId="{F56042C8-BC7F-48EC-A86F-90FBD8C9D4D0}" destId="{7504B92D-71B9-44FD-9860-630D79509CE4}" srcOrd="2" destOrd="0" presId="urn:microsoft.com/office/officeart/2005/8/layout/hList9"/>
    <dgm:cxn modelId="{CB673194-941C-44D5-ADA4-F5D98805B00D}" type="presParOf" srcId="{7504B92D-71B9-44FD-9860-630D79509CE4}" destId="{FAA8D1E2-AAC5-418A-9853-ECD576F1EBE4}" srcOrd="0" destOrd="0" presId="urn:microsoft.com/office/officeart/2005/8/layout/hList9"/>
    <dgm:cxn modelId="{0EA3BE71-F4E6-4B0A-997A-810B828B976F}" type="presParOf" srcId="{7504B92D-71B9-44FD-9860-630D79509CE4}" destId="{ED971EC2-3280-4358-9F80-5D6DA87120B8}" srcOrd="1" destOrd="0" presId="urn:microsoft.com/office/officeart/2005/8/layout/hList9"/>
    <dgm:cxn modelId="{360B49E5-9727-41A4-874D-4042746592DA}" type="presParOf" srcId="{F56042C8-BC7F-48EC-A86F-90FBD8C9D4D0}" destId="{8A0EB1D2-5370-416E-928E-8AB090A7BE42}" srcOrd="3" destOrd="0" presId="urn:microsoft.com/office/officeart/2005/8/layout/hList9"/>
    <dgm:cxn modelId="{99581E7C-1248-4F8B-84BD-1B5BDED69BCA}" type="presParOf" srcId="{8A0EB1D2-5370-416E-928E-8AB090A7BE42}" destId="{4D821B2B-8E8B-46D1-A3DA-4AA692AEE1A5}" srcOrd="0" destOrd="0" presId="urn:microsoft.com/office/officeart/2005/8/layout/hList9"/>
    <dgm:cxn modelId="{0D56A0E6-9ECC-4DDB-9AEA-E0B5282B74B3}" type="presParOf" srcId="{8A0EB1D2-5370-416E-928E-8AB090A7BE42}" destId="{F8FC7702-E9D4-4C0C-8F73-D0ED131C76C0}" srcOrd="1" destOrd="0" presId="urn:microsoft.com/office/officeart/2005/8/layout/hList9"/>
    <dgm:cxn modelId="{6BAEBF36-186A-445C-B2B3-ADE20D58BD4F}" type="presParOf" srcId="{FDA80A43-584E-468C-8EB8-5516D4349209}" destId="{76E6E8AC-F2CA-41D1-8BA8-2A3E3C3A0E3E}" srcOrd="2" destOrd="0" presId="urn:microsoft.com/office/officeart/2005/8/layout/hList9"/>
    <dgm:cxn modelId="{8A5E34FE-9A40-437A-B522-911832CB85CD}" type="presParOf" srcId="{FDA80A43-584E-468C-8EB8-5516D4349209}" destId="{288484D6-C49C-4C8F-B81E-632976E969E6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DA4B6D5-6959-4805-82F9-2EFD0AC1F5EB}" type="doc">
      <dgm:prSet loTypeId="urn:microsoft.com/office/officeart/2005/8/layout/hierarchy2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IE"/>
        </a:p>
      </dgm:t>
    </dgm:pt>
    <dgm:pt modelId="{7A86D914-8349-4F06-9E3B-27CD29380F64}">
      <dgm:prSet phldrT="[Text]"/>
      <dgm:spPr/>
      <dgm:t>
        <a:bodyPr/>
        <a:lstStyle/>
        <a:p>
          <a:r>
            <a:rPr lang="en-GB" dirty="0" smtClean="0"/>
            <a:t>EVD</a:t>
          </a:r>
          <a:r>
            <a:rPr lang="en-GB" baseline="0" dirty="0" smtClean="0"/>
            <a:t> Test Result</a:t>
          </a:r>
          <a:endParaRPr lang="en-IE" dirty="0"/>
        </a:p>
      </dgm:t>
    </dgm:pt>
    <dgm:pt modelId="{B3ABB6D7-F64D-4B40-BAFB-9386A2313E44}" type="parTrans" cxnId="{6C33BB86-17A9-4142-9D90-CE16BB6A6621}">
      <dgm:prSet/>
      <dgm:spPr/>
      <dgm:t>
        <a:bodyPr/>
        <a:lstStyle/>
        <a:p>
          <a:endParaRPr lang="en-IE"/>
        </a:p>
      </dgm:t>
    </dgm:pt>
    <dgm:pt modelId="{5E0AC5BE-A4C3-4180-A9D7-208B28E47EFC}" type="sibTrans" cxnId="{6C33BB86-17A9-4142-9D90-CE16BB6A6621}">
      <dgm:prSet/>
      <dgm:spPr/>
      <dgm:t>
        <a:bodyPr/>
        <a:lstStyle/>
        <a:p>
          <a:endParaRPr lang="en-IE"/>
        </a:p>
      </dgm:t>
    </dgm:pt>
    <dgm:pt modelId="{07FFF8F0-ACD4-4C4B-860E-FA69755E337B}">
      <dgm:prSet phldrT="[Text]"/>
      <dgm:spPr/>
      <dgm:t>
        <a:bodyPr/>
        <a:lstStyle/>
        <a:p>
          <a:r>
            <a:rPr lang="en-GB" dirty="0" smtClean="0"/>
            <a:t>Positive</a:t>
          </a:r>
          <a:endParaRPr lang="en-IE" dirty="0"/>
        </a:p>
      </dgm:t>
    </dgm:pt>
    <dgm:pt modelId="{696091F5-7298-4CE5-8627-8FE3CDCA0B1F}" type="parTrans" cxnId="{3046295A-CCEA-45A7-B8AB-E01BF8C01FC9}">
      <dgm:prSet/>
      <dgm:spPr/>
      <dgm:t>
        <a:bodyPr/>
        <a:lstStyle/>
        <a:p>
          <a:endParaRPr lang="en-IE" dirty="0"/>
        </a:p>
      </dgm:t>
    </dgm:pt>
    <dgm:pt modelId="{5227E9C7-F646-4CE0-89B3-68C3838633D2}" type="sibTrans" cxnId="{3046295A-CCEA-45A7-B8AB-E01BF8C01FC9}">
      <dgm:prSet/>
      <dgm:spPr/>
      <dgm:t>
        <a:bodyPr/>
        <a:lstStyle/>
        <a:p>
          <a:endParaRPr lang="en-IE"/>
        </a:p>
      </dgm:t>
    </dgm:pt>
    <dgm:pt modelId="{6CADEFE2-8A29-4C70-BBDF-B643291D87EB}">
      <dgm:prSet phldrT="[Text]"/>
      <dgm:spPr/>
      <dgm:t>
        <a:bodyPr/>
        <a:lstStyle/>
        <a:p>
          <a:r>
            <a:rPr lang="en-GB" dirty="0" smtClean="0"/>
            <a:t>Negative</a:t>
          </a:r>
          <a:endParaRPr lang="en-IE" dirty="0"/>
        </a:p>
      </dgm:t>
    </dgm:pt>
    <dgm:pt modelId="{F6FAC2A7-6B93-4CEC-8FAE-06DCB12F66B5}" type="parTrans" cxnId="{04CA69D0-0931-4477-A81A-1C07501C2358}">
      <dgm:prSet/>
      <dgm:spPr/>
      <dgm:t>
        <a:bodyPr/>
        <a:lstStyle/>
        <a:p>
          <a:endParaRPr lang="en-IE" dirty="0"/>
        </a:p>
      </dgm:t>
    </dgm:pt>
    <dgm:pt modelId="{C589078F-C886-43FD-BF16-20DECD30EF7A}" type="sibTrans" cxnId="{04CA69D0-0931-4477-A81A-1C07501C2358}">
      <dgm:prSet/>
      <dgm:spPr/>
      <dgm:t>
        <a:bodyPr/>
        <a:lstStyle/>
        <a:p>
          <a:endParaRPr lang="en-IE"/>
        </a:p>
      </dgm:t>
    </dgm:pt>
    <dgm:pt modelId="{74F9A3EC-C4F5-49AC-8F88-7195CEF17719}">
      <dgm:prSet/>
      <dgm:spPr/>
      <dgm:t>
        <a:bodyPr/>
        <a:lstStyle/>
        <a:p>
          <a:r>
            <a:rPr lang="en-GB" dirty="0" smtClean="0"/>
            <a:t>Repeat*</a:t>
          </a:r>
          <a:endParaRPr lang="en-IE" dirty="0"/>
        </a:p>
      </dgm:t>
    </dgm:pt>
    <dgm:pt modelId="{6ABAF2DB-DF05-4F69-BF2A-317610C9708B}" type="parTrans" cxnId="{9ED45CF3-089C-4493-9FE0-8BF5958B38AC}">
      <dgm:prSet/>
      <dgm:spPr/>
      <dgm:t>
        <a:bodyPr/>
        <a:lstStyle/>
        <a:p>
          <a:endParaRPr lang="en-IE" dirty="0"/>
        </a:p>
      </dgm:t>
    </dgm:pt>
    <dgm:pt modelId="{657B32D2-9E6F-41C8-ACED-74D2EB7C02AB}" type="sibTrans" cxnId="{9ED45CF3-089C-4493-9FE0-8BF5958B38AC}">
      <dgm:prSet/>
      <dgm:spPr/>
      <dgm:t>
        <a:bodyPr/>
        <a:lstStyle/>
        <a:p>
          <a:endParaRPr lang="en-IE"/>
        </a:p>
      </dgm:t>
    </dgm:pt>
    <dgm:pt modelId="{C5DB15F7-BF4D-4405-A505-6CC8D8CD1A76}">
      <dgm:prSet/>
      <dgm:spPr/>
      <dgm:t>
        <a:bodyPr/>
        <a:lstStyle/>
        <a:p>
          <a:r>
            <a:rPr lang="en-GB" dirty="0" smtClean="0"/>
            <a:t>NIU transfer </a:t>
          </a:r>
          <a:endParaRPr lang="en-IE" dirty="0"/>
        </a:p>
      </dgm:t>
    </dgm:pt>
    <dgm:pt modelId="{D28A1F57-D142-4A53-A667-0230F99ACCE9}" type="parTrans" cxnId="{1C6BBA43-C013-42AE-AB5A-042A5941E614}">
      <dgm:prSet/>
      <dgm:spPr/>
      <dgm:t>
        <a:bodyPr/>
        <a:lstStyle/>
        <a:p>
          <a:endParaRPr lang="en-IE" dirty="0"/>
        </a:p>
      </dgm:t>
    </dgm:pt>
    <dgm:pt modelId="{2F577DAE-F651-44DD-989F-68EF6AB31AB1}" type="sibTrans" cxnId="{1C6BBA43-C013-42AE-AB5A-042A5941E614}">
      <dgm:prSet/>
      <dgm:spPr/>
      <dgm:t>
        <a:bodyPr/>
        <a:lstStyle/>
        <a:p>
          <a:endParaRPr lang="en-IE"/>
        </a:p>
      </dgm:t>
    </dgm:pt>
    <dgm:pt modelId="{BAA2D89B-29E0-4BB6-B4CD-9434A29C34A9}" type="pres">
      <dgm:prSet presAssocID="{ADA4B6D5-6959-4805-82F9-2EFD0AC1F5E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ABF5756A-F198-478B-BFE1-CDE8931624B1}" type="pres">
      <dgm:prSet presAssocID="{7A86D914-8349-4F06-9E3B-27CD29380F64}" presName="root1" presStyleCnt="0"/>
      <dgm:spPr/>
      <dgm:t>
        <a:bodyPr/>
        <a:lstStyle/>
        <a:p>
          <a:endParaRPr lang="en-IE"/>
        </a:p>
      </dgm:t>
    </dgm:pt>
    <dgm:pt modelId="{47BA915D-E595-4D18-93DB-71B071913A27}" type="pres">
      <dgm:prSet presAssocID="{7A86D914-8349-4F06-9E3B-27CD29380F64}" presName="LevelOneTextNode" presStyleLbl="node0" presStyleIdx="0" presStyleCnt="1" custLinFactNeighborY="-3348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9666A334-6F6B-4B92-92E9-68F6FC7086C1}" type="pres">
      <dgm:prSet presAssocID="{7A86D914-8349-4F06-9E3B-27CD29380F64}" presName="level2hierChild" presStyleCnt="0"/>
      <dgm:spPr/>
      <dgm:t>
        <a:bodyPr/>
        <a:lstStyle/>
        <a:p>
          <a:endParaRPr lang="en-IE"/>
        </a:p>
      </dgm:t>
    </dgm:pt>
    <dgm:pt modelId="{19A2E1C2-3031-42DF-8CFF-DB56BF2C701A}" type="pres">
      <dgm:prSet presAssocID="{696091F5-7298-4CE5-8627-8FE3CDCA0B1F}" presName="conn2-1" presStyleLbl="parChTrans1D2" presStyleIdx="0" presStyleCnt="2"/>
      <dgm:spPr/>
      <dgm:t>
        <a:bodyPr/>
        <a:lstStyle/>
        <a:p>
          <a:endParaRPr lang="en-IE"/>
        </a:p>
      </dgm:t>
    </dgm:pt>
    <dgm:pt modelId="{045FAB91-52E4-44AF-9C49-F924C6641796}" type="pres">
      <dgm:prSet presAssocID="{696091F5-7298-4CE5-8627-8FE3CDCA0B1F}" presName="connTx" presStyleLbl="parChTrans1D2" presStyleIdx="0" presStyleCnt="2"/>
      <dgm:spPr/>
      <dgm:t>
        <a:bodyPr/>
        <a:lstStyle/>
        <a:p>
          <a:endParaRPr lang="en-IE"/>
        </a:p>
      </dgm:t>
    </dgm:pt>
    <dgm:pt modelId="{46CB90FB-3181-489C-B0C2-E840986422FB}" type="pres">
      <dgm:prSet presAssocID="{07FFF8F0-ACD4-4C4B-860E-FA69755E337B}" presName="root2" presStyleCnt="0"/>
      <dgm:spPr/>
      <dgm:t>
        <a:bodyPr/>
        <a:lstStyle/>
        <a:p>
          <a:endParaRPr lang="en-IE"/>
        </a:p>
      </dgm:t>
    </dgm:pt>
    <dgm:pt modelId="{A1632A8B-E854-486E-82E6-766057CCE5F6}" type="pres">
      <dgm:prSet presAssocID="{07FFF8F0-ACD4-4C4B-860E-FA69755E337B}" presName="LevelTwoTextNode" presStyleLbl="node2" presStyleIdx="0" presStyleCnt="2" custLinFactNeighborY="-3348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652B456A-48FF-42F9-9E7E-08D161F965D9}" type="pres">
      <dgm:prSet presAssocID="{07FFF8F0-ACD4-4C4B-860E-FA69755E337B}" presName="level3hierChild" presStyleCnt="0"/>
      <dgm:spPr/>
      <dgm:t>
        <a:bodyPr/>
        <a:lstStyle/>
        <a:p>
          <a:endParaRPr lang="en-IE"/>
        </a:p>
      </dgm:t>
    </dgm:pt>
    <dgm:pt modelId="{9727B545-600F-4AA7-9E06-516CFC29AB0A}" type="pres">
      <dgm:prSet presAssocID="{D28A1F57-D142-4A53-A667-0230F99ACCE9}" presName="conn2-1" presStyleLbl="parChTrans1D3" presStyleIdx="0" presStyleCnt="2"/>
      <dgm:spPr/>
      <dgm:t>
        <a:bodyPr/>
        <a:lstStyle/>
        <a:p>
          <a:endParaRPr lang="en-IE"/>
        </a:p>
      </dgm:t>
    </dgm:pt>
    <dgm:pt modelId="{AD71B202-13C1-4E74-B04E-5269C6C8BD89}" type="pres">
      <dgm:prSet presAssocID="{D28A1F57-D142-4A53-A667-0230F99ACCE9}" presName="connTx" presStyleLbl="parChTrans1D3" presStyleIdx="0" presStyleCnt="2"/>
      <dgm:spPr/>
      <dgm:t>
        <a:bodyPr/>
        <a:lstStyle/>
        <a:p>
          <a:endParaRPr lang="en-IE"/>
        </a:p>
      </dgm:t>
    </dgm:pt>
    <dgm:pt modelId="{CB89F272-E247-456C-BFAA-62A802161932}" type="pres">
      <dgm:prSet presAssocID="{C5DB15F7-BF4D-4405-A505-6CC8D8CD1A76}" presName="root2" presStyleCnt="0"/>
      <dgm:spPr/>
    </dgm:pt>
    <dgm:pt modelId="{1F000802-998A-47E9-AB33-50394B375A6A}" type="pres">
      <dgm:prSet presAssocID="{C5DB15F7-BF4D-4405-A505-6CC8D8CD1A76}" presName="LevelTwoTextNode" presStyleLbl="node3" presStyleIdx="0" presStyleCnt="2" custLinFactNeighborY="-3348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898DC19B-32B3-442E-82A0-19FCDB64AC93}" type="pres">
      <dgm:prSet presAssocID="{C5DB15F7-BF4D-4405-A505-6CC8D8CD1A76}" presName="level3hierChild" presStyleCnt="0"/>
      <dgm:spPr/>
    </dgm:pt>
    <dgm:pt modelId="{B88F29A6-8145-44C9-929C-0C527B54C94A}" type="pres">
      <dgm:prSet presAssocID="{F6FAC2A7-6B93-4CEC-8FAE-06DCB12F66B5}" presName="conn2-1" presStyleLbl="parChTrans1D2" presStyleIdx="1" presStyleCnt="2"/>
      <dgm:spPr/>
      <dgm:t>
        <a:bodyPr/>
        <a:lstStyle/>
        <a:p>
          <a:endParaRPr lang="en-IE"/>
        </a:p>
      </dgm:t>
    </dgm:pt>
    <dgm:pt modelId="{DE2D7C7C-6475-48E9-A4F4-B434EB45F378}" type="pres">
      <dgm:prSet presAssocID="{F6FAC2A7-6B93-4CEC-8FAE-06DCB12F66B5}" presName="connTx" presStyleLbl="parChTrans1D2" presStyleIdx="1" presStyleCnt="2"/>
      <dgm:spPr/>
      <dgm:t>
        <a:bodyPr/>
        <a:lstStyle/>
        <a:p>
          <a:endParaRPr lang="en-IE"/>
        </a:p>
      </dgm:t>
    </dgm:pt>
    <dgm:pt modelId="{E2D9D846-D4D2-4638-A681-CE6A7B4FB97E}" type="pres">
      <dgm:prSet presAssocID="{6CADEFE2-8A29-4C70-BBDF-B643291D87EB}" presName="root2" presStyleCnt="0"/>
      <dgm:spPr/>
      <dgm:t>
        <a:bodyPr/>
        <a:lstStyle/>
        <a:p>
          <a:endParaRPr lang="en-IE"/>
        </a:p>
      </dgm:t>
    </dgm:pt>
    <dgm:pt modelId="{2F2040DA-3909-44A6-AB9B-8D6515485843}" type="pres">
      <dgm:prSet presAssocID="{6CADEFE2-8A29-4C70-BBDF-B643291D87EB}" presName="LevelTwoTextNode" presStyleLbl="node2" presStyleIdx="1" presStyleCnt="2" custLinFactNeighborY="-3348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20D416A9-CE51-46A7-946B-C0139D06329A}" type="pres">
      <dgm:prSet presAssocID="{6CADEFE2-8A29-4C70-BBDF-B643291D87EB}" presName="level3hierChild" presStyleCnt="0"/>
      <dgm:spPr/>
      <dgm:t>
        <a:bodyPr/>
        <a:lstStyle/>
        <a:p>
          <a:endParaRPr lang="en-IE"/>
        </a:p>
      </dgm:t>
    </dgm:pt>
    <dgm:pt modelId="{7D5900FC-D8D6-4DA3-BE5D-E1E6922FA9AA}" type="pres">
      <dgm:prSet presAssocID="{6ABAF2DB-DF05-4F69-BF2A-317610C9708B}" presName="conn2-1" presStyleLbl="parChTrans1D3" presStyleIdx="1" presStyleCnt="2"/>
      <dgm:spPr/>
      <dgm:t>
        <a:bodyPr/>
        <a:lstStyle/>
        <a:p>
          <a:endParaRPr lang="en-IE"/>
        </a:p>
      </dgm:t>
    </dgm:pt>
    <dgm:pt modelId="{6A3F9740-28A2-4816-8165-B8AA3B1965F5}" type="pres">
      <dgm:prSet presAssocID="{6ABAF2DB-DF05-4F69-BF2A-317610C9708B}" presName="connTx" presStyleLbl="parChTrans1D3" presStyleIdx="1" presStyleCnt="2"/>
      <dgm:spPr/>
      <dgm:t>
        <a:bodyPr/>
        <a:lstStyle/>
        <a:p>
          <a:endParaRPr lang="en-IE"/>
        </a:p>
      </dgm:t>
    </dgm:pt>
    <dgm:pt modelId="{2627B34B-4214-40BE-B462-5812E0291A4D}" type="pres">
      <dgm:prSet presAssocID="{74F9A3EC-C4F5-49AC-8F88-7195CEF17719}" presName="root2" presStyleCnt="0"/>
      <dgm:spPr/>
    </dgm:pt>
    <dgm:pt modelId="{60E922A1-5D6D-4906-A326-7ABCA8A2F5F5}" type="pres">
      <dgm:prSet presAssocID="{74F9A3EC-C4F5-49AC-8F88-7195CEF17719}" presName="LevelTwoTextNode" presStyleLbl="node3" presStyleIdx="1" presStyleCnt="2" custLinFactNeighborY="-3348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5A10A105-52B2-4EFB-BD47-8D7FB32EE0D6}" type="pres">
      <dgm:prSet presAssocID="{74F9A3EC-C4F5-49AC-8F88-7195CEF17719}" presName="level3hierChild" presStyleCnt="0"/>
      <dgm:spPr/>
    </dgm:pt>
  </dgm:ptLst>
  <dgm:cxnLst>
    <dgm:cxn modelId="{04CA69D0-0931-4477-A81A-1C07501C2358}" srcId="{7A86D914-8349-4F06-9E3B-27CD29380F64}" destId="{6CADEFE2-8A29-4C70-BBDF-B643291D87EB}" srcOrd="1" destOrd="0" parTransId="{F6FAC2A7-6B93-4CEC-8FAE-06DCB12F66B5}" sibTransId="{C589078F-C886-43FD-BF16-20DECD30EF7A}"/>
    <dgm:cxn modelId="{80613083-BB3B-4DE6-AA88-0C67E8D0FD0B}" type="presOf" srcId="{C5DB15F7-BF4D-4405-A505-6CC8D8CD1A76}" destId="{1F000802-998A-47E9-AB33-50394B375A6A}" srcOrd="0" destOrd="0" presId="urn:microsoft.com/office/officeart/2005/8/layout/hierarchy2"/>
    <dgm:cxn modelId="{6C33BB86-17A9-4142-9D90-CE16BB6A6621}" srcId="{ADA4B6D5-6959-4805-82F9-2EFD0AC1F5EB}" destId="{7A86D914-8349-4F06-9E3B-27CD29380F64}" srcOrd="0" destOrd="0" parTransId="{B3ABB6D7-F64D-4B40-BAFB-9386A2313E44}" sibTransId="{5E0AC5BE-A4C3-4180-A9D7-208B28E47EFC}"/>
    <dgm:cxn modelId="{4FC1AFD7-BBF0-4D92-B0A6-A95200BF8D12}" type="presOf" srcId="{F6FAC2A7-6B93-4CEC-8FAE-06DCB12F66B5}" destId="{B88F29A6-8145-44C9-929C-0C527B54C94A}" srcOrd="0" destOrd="0" presId="urn:microsoft.com/office/officeart/2005/8/layout/hierarchy2"/>
    <dgm:cxn modelId="{97593919-8E94-4C3C-BB5C-96AA944080CB}" type="presOf" srcId="{7A86D914-8349-4F06-9E3B-27CD29380F64}" destId="{47BA915D-E595-4D18-93DB-71B071913A27}" srcOrd="0" destOrd="0" presId="urn:microsoft.com/office/officeart/2005/8/layout/hierarchy2"/>
    <dgm:cxn modelId="{EB6E41F5-8F03-4DA7-A6D4-96CD7976ECDB}" type="presOf" srcId="{F6FAC2A7-6B93-4CEC-8FAE-06DCB12F66B5}" destId="{DE2D7C7C-6475-48E9-A4F4-B434EB45F378}" srcOrd="1" destOrd="0" presId="urn:microsoft.com/office/officeart/2005/8/layout/hierarchy2"/>
    <dgm:cxn modelId="{2B84F05B-4AD2-4697-9418-C1CBB5C22E17}" type="presOf" srcId="{696091F5-7298-4CE5-8627-8FE3CDCA0B1F}" destId="{19A2E1C2-3031-42DF-8CFF-DB56BF2C701A}" srcOrd="0" destOrd="0" presId="urn:microsoft.com/office/officeart/2005/8/layout/hierarchy2"/>
    <dgm:cxn modelId="{FE7C6345-3511-4EEF-A673-94EAAFA97FBE}" type="presOf" srcId="{D28A1F57-D142-4A53-A667-0230F99ACCE9}" destId="{9727B545-600F-4AA7-9E06-516CFC29AB0A}" srcOrd="0" destOrd="0" presId="urn:microsoft.com/office/officeart/2005/8/layout/hierarchy2"/>
    <dgm:cxn modelId="{2C6F723E-17E4-4F04-885A-5F7BEEF70C41}" type="presOf" srcId="{74F9A3EC-C4F5-49AC-8F88-7195CEF17719}" destId="{60E922A1-5D6D-4906-A326-7ABCA8A2F5F5}" srcOrd="0" destOrd="0" presId="urn:microsoft.com/office/officeart/2005/8/layout/hierarchy2"/>
    <dgm:cxn modelId="{2429932D-453E-4765-938D-37E1E0FD07E0}" type="presOf" srcId="{6ABAF2DB-DF05-4F69-BF2A-317610C9708B}" destId="{7D5900FC-D8D6-4DA3-BE5D-E1E6922FA9AA}" srcOrd="0" destOrd="0" presId="urn:microsoft.com/office/officeart/2005/8/layout/hierarchy2"/>
    <dgm:cxn modelId="{20A464F4-8869-4C21-980E-FD486067FE90}" type="presOf" srcId="{6CADEFE2-8A29-4C70-BBDF-B643291D87EB}" destId="{2F2040DA-3909-44A6-AB9B-8D6515485843}" srcOrd="0" destOrd="0" presId="urn:microsoft.com/office/officeart/2005/8/layout/hierarchy2"/>
    <dgm:cxn modelId="{75258EBD-C8E1-4144-BCBE-B47BDE6A15B7}" type="presOf" srcId="{6ABAF2DB-DF05-4F69-BF2A-317610C9708B}" destId="{6A3F9740-28A2-4816-8165-B8AA3B1965F5}" srcOrd="1" destOrd="0" presId="urn:microsoft.com/office/officeart/2005/8/layout/hierarchy2"/>
    <dgm:cxn modelId="{0A4CB8A6-8932-482F-9DD5-237019CF7797}" type="presOf" srcId="{D28A1F57-D142-4A53-A667-0230F99ACCE9}" destId="{AD71B202-13C1-4E74-B04E-5269C6C8BD89}" srcOrd="1" destOrd="0" presId="urn:microsoft.com/office/officeart/2005/8/layout/hierarchy2"/>
    <dgm:cxn modelId="{BC4A04A7-9AB9-46AC-A4AD-2D9F04481411}" type="presOf" srcId="{ADA4B6D5-6959-4805-82F9-2EFD0AC1F5EB}" destId="{BAA2D89B-29E0-4BB6-B4CD-9434A29C34A9}" srcOrd="0" destOrd="0" presId="urn:microsoft.com/office/officeart/2005/8/layout/hierarchy2"/>
    <dgm:cxn modelId="{1C6BBA43-C013-42AE-AB5A-042A5941E614}" srcId="{07FFF8F0-ACD4-4C4B-860E-FA69755E337B}" destId="{C5DB15F7-BF4D-4405-A505-6CC8D8CD1A76}" srcOrd="0" destOrd="0" parTransId="{D28A1F57-D142-4A53-A667-0230F99ACCE9}" sibTransId="{2F577DAE-F651-44DD-989F-68EF6AB31AB1}"/>
    <dgm:cxn modelId="{9ED45CF3-089C-4493-9FE0-8BF5958B38AC}" srcId="{6CADEFE2-8A29-4C70-BBDF-B643291D87EB}" destId="{74F9A3EC-C4F5-49AC-8F88-7195CEF17719}" srcOrd="0" destOrd="0" parTransId="{6ABAF2DB-DF05-4F69-BF2A-317610C9708B}" sibTransId="{657B32D2-9E6F-41C8-ACED-74D2EB7C02AB}"/>
    <dgm:cxn modelId="{1C96F591-7483-4711-B527-9985EB2DF685}" type="presOf" srcId="{696091F5-7298-4CE5-8627-8FE3CDCA0B1F}" destId="{045FAB91-52E4-44AF-9C49-F924C6641796}" srcOrd="1" destOrd="0" presId="urn:microsoft.com/office/officeart/2005/8/layout/hierarchy2"/>
    <dgm:cxn modelId="{3046295A-CCEA-45A7-B8AB-E01BF8C01FC9}" srcId="{7A86D914-8349-4F06-9E3B-27CD29380F64}" destId="{07FFF8F0-ACD4-4C4B-860E-FA69755E337B}" srcOrd="0" destOrd="0" parTransId="{696091F5-7298-4CE5-8627-8FE3CDCA0B1F}" sibTransId="{5227E9C7-F646-4CE0-89B3-68C3838633D2}"/>
    <dgm:cxn modelId="{D181A5EA-F29B-47CF-B33A-7B9D51545D19}" type="presOf" srcId="{07FFF8F0-ACD4-4C4B-860E-FA69755E337B}" destId="{A1632A8B-E854-486E-82E6-766057CCE5F6}" srcOrd="0" destOrd="0" presId="urn:microsoft.com/office/officeart/2005/8/layout/hierarchy2"/>
    <dgm:cxn modelId="{80791892-FA18-45E4-AE7E-9E82BC511347}" type="presParOf" srcId="{BAA2D89B-29E0-4BB6-B4CD-9434A29C34A9}" destId="{ABF5756A-F198-478B-BFE1-CDE8931624B1}" srcOrd="0" destOrd="0" presId="urn:microsoft.com/office/officeart/2005/8/layout/hierarchy2"/>
    <dgm:cxn modelId="{CF419D08-5A7C-4AD9-B1D2-44E1AF332BF3}" type="presParOf" srcId="{ABF5756A-F198-478B-BFE1-CDE8931624B1}" destId="{47BA915D-E595-4D18-93DB-71B071913A27}" srcOrd="0" destOrd="0" presId="urn:microsoft.com/office/officeart/2005/8/layout/hierarchy2"/>
    <dgm:cxn modelId="{5C4FF35C-1236-4D1B-9BA4-4B999B510B48}" type="presParOf" srcId="{ABF5756A-F198-478B-BFE1-CDE8931624B1}" destId="{9666A334-6F6B-4B92-92E9-68F6FC7086C1}" srcOrd="1" destOrd="0" presId="urn:microsoft.com/office/officeart/2005/8/layout/hierarchy2"/>
    <dgm:cxn modelId="{48ED823A-F492-489B-A490-605C2765D3ED}" type="presParOf" srcId="{9666A334-6F6B-4B92-92E9-68F6FC7086C1}" destId="{19A2E1C2-3031-42DF-8CFF-DB56BF2C701A}" srcOrd="0" destOrd="0" presId="urn:microsoft.com/office/officeart/2005/8/layout/hierarchy2"/>
    <dgm:cxn modelId="{EFD05258-D095-43B6-B12F-5C0199411C4C}" type="presParOf" srcId="{19A2E1C2-3031-42DF-8CFF-DB56BF2C701A}" destId="{045FAB91-52E4-44AF-9C49-F924C6641796}" srcOrd="0" destOrd="0" presId="urn:microsoft.com/office/officeart/2005/8/layout/hierarchy2"/>
    <dgm:cxn modelId="{6BD3C918-C095-4DC5-A05B-4EF245E98CAE}" type="presParOf" srcId="{9666A334-6F6B-4B92-92E9-68F6FC7086C1}" destId="{46CB90FB-3181-489C-B0C2-E840986422FB}" srcOrd="1" destOrd="0" presId="urn:microsoft.com/office/officeart/2005/8/layout/hierarchy2"/>
    <dgm:cxn modelId="{47AC104B-45DE-46D6-8EAD-B590C636D835}" type="presParOf" srcId="{46CB90FB-3181-489C-B0C2-E840986422FB}" destId="{A1632A8B-E854-486E-82E6-766057CCE5F6}" srcOrd="0" destOrd="0" presId="urn:microsoft.com/office/officeart/2005/8/layout/hierarchy2"/>
    <dgm:cxn modelId="{B600B25F-A14D-4714-88DF-B068A25F664F}" type="presParOf" srcId="{46CB90FB-3181-489C-B0C2-E840986422FB}" destId="{652B456A-48FF-42F9-9E7E-08D161F965D9}" srcOrd="1" destOrd="0" presId="urn:microsoft.com/office/officeart/2005/8/layout/hierarchy2"/>
    <dgm:cxn modelId="{25FC8390-4689-4422-903F-630B9D0AB847}" type="presParOf" srcId="{652B456A-48FF-42F9-9E7E-08D161F965D9}" destId="{9727B545-600F-4AA7-9E06-516CFC29AB0A}" srcOrd="0" destOrd="0" presId="urn:microsoft.com/office/officeart/2005/8/layout/hierarchy2"/>
    <dgm:cxn modelId="{BB8AEE16-A226-4113-8980-7E07D9F317C8}" type="presParOf" srcId="{9727B545-600F-4AA7-9E06-516CFC29AB0A}" destId="{AD71B202-13C1-4E74-B04E-5269C6C8BD89}" srcOrd="0" destOrd="0" presId="urn:microsoft.com/office/officeart/2005/8/layout/hierarchy2"/>
    <dgm:cxn modelId="{18228424-A6FC-4D29-B20A-059ADE6E2AD4}" type="presParOf" srcId="{652B456A-48FF-42F9-9E7E-08D161F965D9}" destId="{CB89F272-E247-456C-BFAA-62A802161932}" srcOrd="1" destOrd="0" presId="urn:microsoft.com/office/officeart/2005/8/layout/hierarchy2"/>
    <dgm:cxn modelId="{6679711A-4B24-4A62-9B43-C55B52377277}" type="presParOf" srcId="{CB89F272-E247-456C-BFAA-62A802161932}" destId="{1F000802-998A-47E9-AB33-50394B375A6A}" srcOrd="0" destOrd="0" presId="urn:microsoft.com/office/officeart/2005/8/layout/hierarchy2"/>
    <dgm:cxn modelId="{A17C32C4-34E0-4C04-8BA3-66B3435F67A0}" type="presParOf" srcId="{CB89F272-E247-456C-BFAA-62A802161932}" destId="{898DC19B-32B3-442E-82A0-19FCDB64AC93}" srcOrd="1" destOrd="0" presId="urn:microsoft.com/office/officeart/2005/8/layout/hierarchy2"/>
    <dgm:cxn modelId="{3FC2792E-0DE0-4429-B516-31A00D51E3BC}" type="presParOf" srcId="{9666A334-6F6B-4B92-92E9-68F6FC7086C1}" destId="{B88F29A6-8145-44C9-929C-0C527B54C94A}" srcOrd="2" destOrd="0" presId="urn:microsoft.com/office/officeart/2005/8/layout/hierarchy2"/>
    <dgm:cxn modelId="{E3ACDB3A-F092-4BA5-9C11-2949FE4BCD30}" type="presParOf" srcId="{B88F29A6-8145-44C9-929C-0C527B54C94A}" destId="{DE2D7C7C-6475-48E9-A4F4-B434EB45F378}" srcOrd="0" destOrd="0" presId="urn:microsoft.com/office/officeart/2005/8/layout/hierarchy2"/>
    <dgm:cxn modelId="{CC22F4D1-38EC-4A6C-8D06-CE39CD601AA3}" type="presParOf" srcId="{9666A334-6F6B-4B92-92E9-68F6FC7086C1}" destId="{E2D9D846-D4D2-4638-A681-CE6A7B4FB97E}" srcOrd="3" destOrd="0" presId="urn:microsoft.com/office/officeart/2005/8/layout/hierarchy2"/>
    <dgm:cxn modelId="{D66F0748-D271-4B14-BA72-FDF55006D986}" type="presParOf" srcId="{E2D9D846-D4D2-4638-A681-CE6A7B4FB97E}" destId="{2F2040DA-3909-44A6-AB9B-8D6515485843}" srcOrd="0" destOrd="0" presId="urn:microsoft.com/office/officeart/2005/8/layout/hierarchy2"/>
    <dgm:cxn modelId="{6B90B753-2C28-4392-8001-8823C3738680}" type="presParOf" srcId="{E2D9D846-D4D2-4638-A681-CE6A7B4FB97E}" destId="{20D416A9-CE51-46A7-946B-C0139D06329A}" srcOrd="1" destOrd="0" presId="urn:microsoft.com/office/officeart/2005/8/layout/hierarchy2"/>
    <dgm:cxn modelId="{027895AE-5934-492E-8A57-D8C253104809}" type="presParOf" srcId="{20D416A9-CE51-46A7-946B-C0139D06329A}" destId="{7D5900FC-D8D6-4DA3-BE5D-E1E6922FA9AA}" srcOrd="0" destOrd="0" presId="urn:microsoft.com/office/officeart/2005/8/layout/hierarchy2"/>
    <dgm:cxn modelId="{CE3CFA13-E6A9-43F7-AE37-BB624B7D3459}" type="presParOf" srcId="{7D5900FC-D8D6-4DA3-BE5D-E1E6922FA9AA}" destId="{6A3F9740-28A2-4816-8165-B8AA3B1965F5}" srcOrd="0" destOrd="0" presId="urn:microsoft.com/office/officeart/2005/8/layout/hierarchy2"/>
    <dgm:cxn modelId="{9359DA19-EACD-4022-939B-C09B529C7051}" type="presParOf" srcId="{20D416A9-CE51-46A7-946B-C0139D06329A}" destId="{2627B34B-4214-40BE-B462-5812E0291A4D}" srcOrd="1" destOrd="0" presId="urn:microsoft.com/office/officeart/2005/8/layout/hierarchy2"/>
    <dgm:cxn modelId="{117BF537-E14B-4CF5-AD32-596F5BDDBC57}" type="presParOf" srcId="{2627B34B-4214-40BE-B462-5812E0291A4D}" destId="{60E922A1-5D6D-4906-A326-7ABCA8A2F5F5}" srcOrd="0" destOrd="0" presId="urn:microsoft.com/office/officeart/2005/8/layout/hierarchy2"/>
    <dgm:cxn modelId="{3F5BCC7F-2C79-479B-AFF4-F54C20D8F422}" type="presParOf" srcId="{2627B34B-4214-40BE-B462-5812E0291A4D}" destId="{5A10A105-52B2-4EFB-BD47-8D7FB32EE0D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865975E-2654-4CE2-9CD0-DFEB326742F2}" type="datetimeFigureOut">
              <a:rPr lang="en-IE"/>
              <a:pPr>
                <a:defRPr/>
              </a:pPr>
              <a:t>12/12/2014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CC091A-311C-42A1-9EEF-F0CCEB06299F}" type="slidenum">
              <a:rPr lang="en-IE"/>
              <a:pPr>
                <a:defRPr/>
              </a:pPr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1910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F1C1FC-DF6A-4B7B-98E0-D42763C6A1F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1616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gp.ie/go/library/public_health_alerts/F453A28A-F17A-FA63-3BD03D3A71F65BB9.html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gp.ie/go/library/public_health_alerts/F453A28A-F17A-FA63-3BD03D3A71F65BB9.html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gp.ie/go/library/public_health_alerts/F453A28A-F17A-FA63-3BD03D3A71F65BB9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For list</a:t>
            </a:r>
            <a:r>
              <a:rPr lang="en-IE" baseline="0" dirty="0" smtClean="0"/>
              <a:t> of Ebola affected countries see </a:t>
            </a:r>
            <a:r>
              <a:rPr lang="en-IE" baseline="0" dirty="0" err="1" smtClean="0"/>
              <a:t>www.hpsc.ie</a:t>
            </a:r>
            <a:endParaRPr lang="en-IE" baseline="0" dirty="0" smtClean="0"/>
          </a:p>
          <a:p>
            <a:endParaRPr lang="en-IE" baseline="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F1C1FC-DF6A-4B7B-98E0-D42763C6A1F1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IE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F42EA30-DD57-4C47-B8AA-D338DDC0135B}" type="slidenum">
              <a:rPr lang="en-GB" smtClean="0"/>
              <a:pPr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dirty="0" smtClean="0"/>
              <a:t>NIU = National Isolation Unit </a:t>
            </a:r>
            <a:endParaRPr lang="en-IE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6D5910-E750-48E5-BB6A-DF20B2A872A8}" type="slidenum">
              <a:rPr lang="en-GB" smtClean="0"/>
              <a:pPr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dirty="0" smtClean="0"/>
              <a:t>Initial assessment of patient should</a:t>
            </a:r>
            <a:r>
              <a:rPr lang="en-IE" baseline="0" dirty="0" smtClean="0"/>
              <a:t> be performed from a distance, if feasible perform remotely via phone, intercom etc.</a:t>
            </a:r>
            <a:endParaRPr lang="en-IE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919FEC4-84CE-46FC-AA9C-57D8696DC97C}" type="slidenum">
              <a:rPr lang="en-GB" smtClean="0"/>
              <a:pPr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For current GP</a:t>
            </a:r>
            <a:r>
              <a:rPr lang="en-IE" baseline="0" dirty="0" smtClean="0"/>
              <a:t> risk assessment algorithm, see </a:t>
            </a:r>
          </a:p>
          <a:p>
            <a:r>
              <a:rPr lang="en-IE" baseline="0" dirty="0" smtClean="0"/>
              <a:t>http://www.hpsc.ie/A-Z/Vectorborne/ViralHaemorrhagicFever/Ebola/EbolaInformationforGeneralPractitioners/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F1C1FC-DF6A-4B7B-98E0-D42763C6A1F1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smtClean="0">
                <a:hlinkClick r:id="rId3"/>
              </a:rPr>
              <a:t>http://www.icgp.ie/go/library/public_health_alerts/F453A28A-F17A-FA63-3BD03D3A71F65BB9.html</a:t>
            </a:r>
            <a:endParaRPr lang="en-IE" smtClean="0"/>
          </a:p>
          <a:p>
            <a:endParaRPr lang="en-IE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4100486-0750-4D1E-8A19-89974603BE59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smtClean="0">
                <a:hlinkClick r:id="rId3"/>
              </a:rPr>
              <a:t>http://www.icgp.ie/go/library/public_health_alerts/F453A28A-F17A-FA63-3BD03D3A71F65BB9.html</a:t>
            </a:r>
            <a:endParaRPr lang="en-IE" smtClean="0"/>
          </a:p>
          <a:p>
            <a:endParaRPr lang="en-IE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FDBC28-A356-4C45-BD7E-7EC4F8008AFD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smtClean="0">
                <a:hlinkClick r:id="rId3"/>
              </a:rPr>
              <a:t>http://www.icgp.ie/go/library/public_health_alerts/F453A28A-F17A-FA63-3BD03D3A71F65BB9.html</a:t>
            </a:r>
            <a:endParaRPr lang="en-IE" smtClean="0"/>
          </a:p>
          <a:p>
            <a:endParaRPr lang="en-IE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AAB4E4B-37AB-4685-8637-D7FC7590A313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IE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1CB6B9-5424-4130-9186-767C20EC113D}" type="slidenum">
              <a:rPr lang="en-GB" smtClean="0"/>
              <a:pPr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smtClean="0"/>
              <a:t>http://www.hpsc.ie/A-Z/Vectorborne/ViralHaemorrhagicFever/Assessingapossiblecase/File,14073,en.pdf</a:t>
            </a:r>
          </a:p>
          <a:p>
            <a:endParaRPr lang="en-IE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0951F9-8956-4AB4-9A88-88E8A0D111C3}" type="slidenum">
              <a:rPr lang="en-GB" smtClean="0"/>
              <a:pPr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IE" smtClean="0"/>
              <a:t>http://www.hpsc.ie/A-Z/Vectorborne/ViralHaemorrhagicFever/Assessingapossiblecase/File,14074,en.pdf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DE615A-7308-45C2-9196-87C112816165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F7EFB-622C-41EC-AFA5-B21545FF84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2B102-B660-4075-8114-5DAD2C0264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90A36-05F3-4F0B-93FF-0B6D279BD6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F9D55-9918-475B-885D-FE4A5A8FEF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9E46F-2CC4-4035-B749-F81B8AFA8EC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B1090-0C35-40EE-A328-B5EBC402E3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6EB9E-904C-4FCF-BFC0-3A9D3B7540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C7A94-8041-44BC-AE21-F9A816187D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273E6-9D39-4DFE-9360-DD65FBADDC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E8CBC-79A7-4478-A386-CD52D104401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3DC34-7F89-4744-AD84-F96C2C9D0E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4DDFD-7E9C-4D2D-8FC3-970BB1979D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A735856-C662-415A-96CA-78E9BB9712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16.w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ctrTitle"/>
          </p:nvPr>
        </p:nvSpPr>
        <p:spPr>
          <a:xfrm>
            <a:off x="685800" y="3276600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GB" b="1" dirty="0" smtClean="0">
                <a:solidFill>
                  <a:srgbClr val="C00000"/>
                </a:solidFill>
              </a:rPr>
              <a:t>Initial assessment and management of patients with suspected </a:t>
            </a:r>
            <a:br>
              <a:rPr lang="en-GB" b="1" dirty="0" smtClean="0">
                <a:solidFill>
                  <a:srgbClr val="C00000"/>
                </a:solidFill>
              </a:rPr>
            </a:br>
            <a:r>
              <a:rPr lang="en-GB" b="1" dirty="0" smtClean="0">
                <a:solidFill>
                  <a:srgbClr val="C00000"/>
                </a:solidFill>
              </a:rPr>
              <a:t>Ebola Virus Disease (EVD)</a:t>
            </a:r>
            <a:br>
              <a:rPr lang="en-GB" b="1" dirty="0" smtClean="0">
                <a:solidFill>
                  <a:srgbClr val="C00000"/>
                </a:solidFill>
              </a:rPr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10 December 2014</a:t>
            </a:r>
            <a:endParaRPr lang="en-IE" sz="2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260350"/>
            <a:ext cx="1674812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333375"/>
            <a:ext cx="19208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6613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Presentation to Emergency Department</a:t>
            </a:r>
            <a:endParaRPr lang="en-IE" sz="3600" dirty="0"/>
          </a:p>
        </p:txBody>
      </p:sp>
      <p:pic>
        <p:nvPicPr>
          <p:cNvPr id="4" name="Picture 2" descr="P:\Emergency Response\Ebola preparedness_2014\Posters &amp; Leaflets\Emergency Department Posters\Emergency dept ebola poster english jpe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086" y="1556792"/>
            <a:ext cx="3489369" cy="493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8600" y="2133600"/>
            <a:ext cx="4648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IE" sz="2800" dirty="0" smtClean="0"/>
              <a:t>Raise awareness in waiting areas</a:t>
            </a:r>
          </a:p>
          <a:p>
            <a:pPr marL="285750" indent="-285750">
              <a:buFont typeface="Arial" pitchFamily="34" charset="0"/>
              <a:buChar char="•"/>
            </a:pPr>
            <a:endParaRPr lang="en-IE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IE" sz="2800" dirty="0" smtClean="0"/>
              <a:t>Triage: Ask re fever and travel history</a:t>
            </a:r>
          </a:p>
          <a:p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37595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15400" cy="762000"/>
          </a:xfrm>
        </p:spPr>
        <p:txBody>
          <a:bodyPr/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Presentation to Emergency Department</a:t>
            </a:r>
            <a:endParaRPr lang="en-IE" sz="3600" b="1" dirty="0" smtClean="0">
              <a:solidFill>
                <a:srgbClr val="C0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343400"/>
          </a:xfrm>
        </p:spPr>
        <p:txBody>
          <a:bodyPr/>
          <a:lstStyle/>
          <a:p>
            <a:r>
              <a:rPr lang="en-GB" sz="2400" dirty="0" smtClean="0"/>
              <a:t>Maintain personal protective distance</a:t>
            </a:r>
          </a:p>
          <a:p>
            <a:r>
              <a:rPr lang="en-GB" sz="2400" dirty="0" smtClean="0"/>
              <a:t>Isolate patient in a single room</a:t>
            </a:r>
          </a:p>
          <a:p>
            <a:r>
              <a:rPr lang="en-GB" sz="2400" dirty="0" smtClean="0"/>
              <a:t>Explain the process to the patient; work to avoid patient feeling frightened, alone /abandoned</a:t>
            </a:r>
          </a:p>
          <a:p>
            <a:r>
              <a:rPr lang="en-GB" sz="2400" dirty="0" smtClean="0"/>
              <a:t>Complete initial risk assessment remotely if feasible e.g. phone, patient’s mobile, intercom</a:t>
            </a:r>
          </a:p>
          <a:p>
            <a:r>
              <a:rPr lang="en-GB" sz="2400" dirty="0" smtClean="0"/>
              <a:t>Apply standard, droplet and contact precautions </a:t>
            </a:r>
          </a:p>
          <a:p>
            <a:r>
              <a:rPr lang="en-IE" sz="2400" dirty="0" smtClean="0"/>
              <a:t>Based on outcome of risk assessment , don appropriate level of PPE (level 1 or level 2) to:</a:t>
            </a:r>
          </a:p>
          <a:p>
            <a:pPr lvl="1"/>
            <a:r>
              <a:rPr lang="en-IE" sz="2000" dirty="0" smtClean="0"/>
              <a:t>Complete physical assessment</a:t>
            </a:r>
          </a:p>
          <a:p>
            <a:pPr lvl="1"/>
            <a:r>
              <a:rPr lang="en-IE" sz="2000" dirty="0" smtClean="0"/>
              <a:t>Perform diagnostic tests</a:t>
            </a:r>
          </a:p>
          <a:p>
            <a:pPr lvl="1"/>
            <a:r>
              <a:rPr lang="en-IE" sz="2000" dirty="0" smtClean="0"/>
              <a:t>Give ongoing clinical care</a:t>
            </a:r>
          </a:p>
          <a:p>
            <a:pPr lvl="1"/>
            <a:endParaRPr lang="en-IE" dirty="0" smtClean="0"/>
          </a:p>
        </p:txBody>
      </p:sp>
      <p:pic>
        <p:nvPicPr>
          <p:cNvPr id="11268" name="Picture 3" descr="Hospital Isolation Unit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853751"/>
            <a:ext cx="2699239" cy="143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marL="0" indent="0"/>
            <a:r>
              <a:rPr lang="en-GB" sz="4000" b="1" dirty="0" smtClean="0">
                <a:solidFill>
                  <a:srgbClr val="C00000"/>
                </a:solidFill>
              </a:rPr>
              <a:t>Clinical Risk Assessment Form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648200" cy="4525963"/>
          </a:xfrm>
        </p:spPr>
        <p:txBody>
          <a:bodyPr/>
          <a:lstStyle/>
          <a:p>
            <a:pPr marL="268288" lvl="1" indent="-268288"/>
            <a:r>
              <a:rPr lang="en-GB" dirty="0" smtClean="0"/>
              <a:t>To be completed by a senior member of the clinical team</a:t>
            </a:r>
          </a:p>
          <a:p>
            <a:pPr marL="668338" lvl="2" indent="-268288"/>
            <a:r>
              <a:rPr lang="en-GB" dirty="0" smtClean="0"/>
              <a:t>Emergency Medicine Consultant </a:t>
            </a:r>
          </a:p>
          <a:p>
            <a:pPr marL="668338" lvl="2" indent="-268288"/>
            <a:r>
              <a:rPr lang="en-GB" dirty="0" smtClean="0"/>
              <a:t>Admitting team consultant</a:t>
            </a:r>
          </a:p>
          <a:p>
            <a:pPr marL="668338" lvl="2" indent="-268288">
              <a:buNone/>
            </a:pPr>
            <a:endParaRPr lang="en-GB" sz="800" dirty="0" smtClean="0"/>
          </a:p>
          <a:p>
            <a:pPr marL="268288" lvl="1" indent="-268288"/>
            <a:r>
              <a:rPr lang="en-GB" dirty="0" smtClean="0"/>
              <a:t>Can consult with ID Consultant on call at the National Isolation Unit (NIU), Mater Hospital</a:t>
            </a:r>
          </a:p>
          <a:p>
            <a:pPr marL="268288" lvl="1" indent="-268288"/>
            <a:endParaRPr lang="en-GB" sz="800" dirty="0" smtClean="0"/>
          </a:p>
          <a:p>
            <a:pPr marL="268288" lvl="1" indent="-268288"/>
            <a:r>
              <a:rPr lang="en-GB" dirty="0" smtClean="0"/>
              <a:t>Risk assessment to determine:</a:t>
            </a:r>
          </a:p>
          <a:p>
            <a:pPr marL="0" lvl="1" indent="0" algn="ctr">
              <a:buNone/>
            </a:pPr>
            <a:r>
              <a:rPr lang="en-GB" dirty="0" smtClean="0">
                <a:solidFill>
                  <a:srgbClr val="C00000"/>
                </a:solidFill>
              </a:rPr>
              <a:t>Have there been high risk exposures to EVD or not</a:t>
            </a:r>
          </a:p>
          <a:p>
            <a:pPr lvl="1"/>
            <a:endParaRPr lang="en-GB" dirty="0" smtClean="0"/>
          </a:p>
          <a:p>
            <a:pPr lvl="1">
              <a:buFontTx/>
              <a:buNone/>
            </a:pPr>
            <a:endParaRPr lang="en-GB" dirty="0" smtClean="0"/>
          </a:p>
          <a:p>
            <a:pPr>
              <a:buFontTx/>
              <a:buNone/>
            </a:pPr>
            <a:endParaRPr lang="en-GB" dirty="0" smtClean="0"/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2779" t="22221" r="4443" b="5779"/>
          <a:stretch>
            <a:fillRect/>
          </a:stretch>
        </p:blipFill>
        <p:spPr bwMode="auto">
          <a:xfrm>
            <a:off x="4876800" y="1524000"/>
            <a:ext cx="4165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50706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IE" b="1" dirty="0" smtClean="0">
                <a:solidFill>
                  <a:srgbClr val="C00000"/>
                </a:solidFill>
              </a:rPr>
              <a:t>High risk exposures </a:t>
            </a:r>
            <a:r>
              <a:rPr lang="en-IE" b="1" u="sng" dirty="0" smtClean="0">
                <a:solidFill>
                  <a:srgbClr val="C00000"/>
                </a:solidFill>
              </a:rPr>
              <a:t>IF</a:t>
            </a:r>
            <a:r>
              <a:rPr lang="en-IE" b="1" dirty="0" smtClean="0">
                <a:solidFill>
                  <a:srgbClr val="C00000"/>
                </a:solidFill>
              </a:rPr>
              <a:t> the person</a:t>
            </a:r>
            <a:endParaRPr lang="en-IE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485313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IE" sz="2000" dirty="0"/>
              <a:t>Had </a:t>
            </a:r>
            <a:r>
              <a:rPr lang="en-IE" sz="2000" b="1" dirty="0"/>
              <a:t>close face to face contact </a:t>
            </a:r>
            <a:r>
              <a:rPr lang="en-IE" sz="2000" dirty="0"/>
              <a:t>(e.g. within 1 metre) without appropriate </a:t>
            </a:r>
            <a:r>
              <a:rPr lang="en-IE" sz="2000" dirty="0" smtClean="0"/>
              <a:t>PPE (including </a:t>
            </a:r>
            <a:r>
              <a:rPr lang="en-IE" sz="2000" dirty="0"/>
              <a:t>eye protection) </a:t>
            </a:r>
            <a:r>
              <a:rPr lang="en-IE" sz="2000" b="1" dirty="0"/>
              <a:t>with a</a:t>
            </a:r>
            <a:r>
              <a:rPr lang="en-IE" sz="2000" dirty="0"/>
              <a:t> probable or confirmed </a:t>
            </a:r>
            <a:r>
              <a:rPr lang="en-IE" sz="2000" b="1" dirty="0"/>
              <a:t>case</a:t>
            </a:r>
            <a:r>
              <a:rPr lang="en-IE" sz="2000" dirty="0"/>
              <a:t> who was coughing</a:t>
            </a:r>
            <a:r>
              <a:rPr lang="en-IE" sz="2000" dirty="0" smtClean="0"/>
              <a:t>/ vomiting</a:t>
            </a:r>
            <a:r>
              <a:rPr lang="en-IE" sz="2000" dirty="0"/>
              <a:t>/ bleeding/ had diarrhoea</a:t>
            </a:r>
            <a:r>
              <a:rPr lang="en-IE" sz="2000" dirty="0" smtClean="0"/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IE" sz="2000" dirty="0" smtClean="0"/>
              <a:t>Had </a:t>
            </a:r>
            <a:r>
              <a:rPr lang="en-IE" sz="2000" b="1" dirty="0" smtClean="0"/>
              <a:t>direct contact </a:t>
            </a:r>
            <a:r>
              <a:rPr lang="en-IE" sz="2000" dirty="0" smtClean="0"/>
              <a:t>(without appropriate PPE) with any </a:t>
            </a:r>
            <a:r>
              <a:rPr lang="en-IE" sz="2000" b="1" dirty="0" smtClean="0"/>
              <a:t>materia</a:t>
            </a:r>
            <a:r>
              <a:rPr lang="en-IE" sz="2000" dirty="0" smtClean="0"/>
              <a:t>l soiled by body fluids from a probable/confirmed case of EVD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000" dirty="0" smtClean="0"/>
              <a:t>Had </a:t>
            </a:r>
            <a:r>
              <a:rPr lang="en-IE" sz="2000" dirty="0"/>
              <a:t>a </a:t>
            </a:r>
            <a:r>
              <a:rPr lang="en-IE" sz="2000" b="1" dirty="0"/>
              <a:t>percutaneous injury </a:t>
            </a:r>
            <a:r>
              <a:rPr lang="en-IE" sz="2000" dirty="0"/>
              <a:t>(e.g. with a needle) </a:t>
            </a:r>
            <a:r>
              <a:rPr lang="en-IE" sz="2000" b="1" dirty="0"/>
              <a:t>or mucosal </a:t>
            </a:r>
            <a:r>
              <a:rPr lang="en-IE" sz="2000" b="1" dirty="0" smtClean="0"/>
              <a:t>exposure, </a:t>
            </a:r>
            <a:r>
              <a:rPr lang="en-IE" sz="2000" dirty="0" smtClean="0"/>
              <a:t>including mouth-to-mouth kissing, to </a:t>
            </a:r>
            <a:r>
              <a:rPr lang="en-IE" sz="2000" dirty="0"/>
              <a:t>bodily fluids, </a:t>
            </a:r>
            <a:r>
              <a:rPr lang="en-IE" sz="2000" dirty="0" smtClean="0"/>
              <a:t>tissues or </a:t>
            </a:r>
            <a:r>
              <a:rPr lang="en-IE" sz="2000" dirty="0"/>
              <a:t>laboratory specimens of a probable or confirmed case</a:t>
            </a:r>
            <a:r>
              <a:rPr lang="en-IE" sz="20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000" dirty="0"/>
              <a:t>Participated in </a:t>
            </a:r>
            <a:r>
              <a:rPr lang="en-IE" sz="2000" dirty="0" smtClean="0"/>
              <a:t>autopsy, resuscitation or funeral </a:t>
            </a:r>
            <a:r>
              <a:rPr lang="en-IE" sz="2000" dirty="0"/>
              <a:t>rites with </a:t>
            </a:r>
            <a:r>
              <a:rPr lang="en-IE" sz="2000" b="1" dirty="0"/>
              <a:t>direct </a:t>
            </a:r>
            <a:r>
              <a:rPr lang="en-IE" sz="2000" b="1" dirty="0" smtClean="0"/>
              <a:t>contact with human remains,</a:t>
            </a:r>
            <a:r>
              <a:rPr lang="en-IE" sz="2000" dirty="0" smtClean="0"/>
              <a:t> including body fluids in/from </a:t>
            </a:r>
            <a:r>
              <a:rPr lang="en-IE" sz="2000" dirty="0"/>
              <a:t>an affected area without appropriate </a:t>
            </a:r>
            <a:r>
              <a:rPr lang="en-IE" sz="2000" dirty="0" smtClean="0"/>
              <a:t>PPE?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000" dirty="0"/>
              <a:t>Had </a:t>
            </a:r>
            <a:r>
              <a:rPr lang="en-IE" sz="2000" b="1" dirty="0"/>
              <a:t>unprotected sexual contact </a:t>
            </a:r>
            <a:r>
              <a:rPr lang="en-IE" sz="2000" dirty="0"/>
              <a:t>with a case up to three months after recovery</a:t>
            </a:r>
            <a:r>
              <a:rPr lang="en-IE" sz="2000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000" dirty="0"/>
              <a:t>Had </a:t>
            </a:r>
            <a:r>
              <a:rPr lang="en-IE" sz="2000" b="1" dirty="0"/>
              <a:t>direct contact </a:t>
            </a:r>
            <a:r>
              <a:rPr lang="en-IE" sz="2000" dirty="0"/>
              <a:t>with </a:t>
            </a:r>
            <a:r>
              <a:rPr lang="en-IE" sz="2000" dirty="0" smtClean="0"/>
              <a:t>bush meat or fruit </a:t>
            </a:r>
            <a:r>
              <a:rPr lang="en-IE" sz="2000" b="1" dirty="0"/>
              <a:t>bats / rodents / primates</a:t>
            </a:r>
            <a:r>
              <a:rPr lang="en-IE" sz="2000" dirty="0"/>
              <a:t>, living or dead, in/from </a:t>
            </a:r>
            <a:r>
              <a:rPr lang="en-IE" sz="2000" dirty="0" smtClean="0"/>
              <a:t>affected </a:t>
            </a:r>
            <a:r>
              <a:rPr lang="en-IE" sz="2000" dirty="0" err="1" smtClean="0"/>
              <a:t>areast</a:t>
            </a:r>
            <a:r>
              <a:rPr lang="en-IE" sz="2000" dirty="0"/>
              <a:t>?</a:t>
            </a:r>
            <a:endParaRPr lang="en-IE" sz="2000" dirty="0" smtClean="0"/>
          </a:p>
          <a:p>
            <a:pPr marL="514350" indent="-514350">
              <a:buFont typeface="+mj-lt"/>
              <a:buAutoNum type="arabicPeriod"/>
            </a:pPr>
            <a:endParaRPr lang="en-IE" sz="2000" dirty="0" smtClean="0"/>
          </a:p>
          <a:p>
            <a:endParaRPr lang="en-IE" sz="2000" dirty="0" smtClean="0"/>
          </a:p>
        </p:txBody>
      </p:sp>
    </p:spTree>
    <p:extLst>
      <p:ext uri="{BB962C8B-B14F-4D97-AF65-F5344CB8AC3E}">
        <p14:creationId xmlns:p14="http://schemas.microsoft.com/office/powerpoint/2010/main" val="311249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"/>
          <a:ext cx="8229600" cy="632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</p:spPr>
        <p:txBody>
          <a:bodyPr/>
          <a:lstStyle/>
          <a:p>
            <a:r>
              <a:rPr lang="en-GB" sz="3800" b="1" dirty="0" smtClean="0">
                <a:solidFill>
                  <a:srgbClr val="C00000"/>
                </a:solidFill>
              </a:rPr>
              <a:t>Outcome of Patient Risk Assessment</a:t>
            </a:r>
            <a:endParaRPr lang="en-IE" sz="38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495800" y="1752600"/>
          <a:ext cx="4191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Content Placeholder 3"/>
          <p:cNvGraphicFramePr>
            <a:graphicFrameLocks noGrp="1"/>
          </p:cNvGraphicFramePr>
          <p:nvPr>
            <p:ph sz="half" idx="2"/>
          </p:nvPr>
        </p:nvGraphicFramePr>
        <p:xfrm>
          <a:off x="2286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GB" sz="3800" b="1" dirty="0" smtClean="0">
                <a:solidFill>
                  <a:srgbClr val="C00000"/>
                </a:solidFill>
              </a:rPr>
              <a:t>Outcome of Patient Risk Assessment</a:t>
            </a:r>
            <a:endParaRPr lang="en-IE" sz="38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295400"/>
          <a:ext cx="89154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"/>
          <a:ext cx="8229600" cy="822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1" name="Picture 4" descr="j021194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8400" y="228600"/>
            <a:ext cx="25860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914400" y="5526088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IE" dirty="0">
                <a:solidFill>
                  <a:srgbClr val="C00000"/>
                </a:solidFill>
              </a:rPr>
              <a:t>*Consider repeat EVD test if sample &lt;3 days since onset of symptoms and no alternative diagnosis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6" y="548680"/>
            <a:ext cx="8676022" cy="61206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3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3768" y="2420888"/>
            <a:ext cx="4536504" cy="360040"/>
          </a:xfrm>
          <a:solidFill>
            <a:srgbClr val="FAC09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IE" sz="2500" b="1" dirty="0" smtClean="0"/>
              <a:t>High </a:t>
            </a:r>
            <a:r>
              <a:rPr lang="en-IE" sz="2500" b="1" dirty="0"/>
              <a:t>Risk </a:t>
            </a:r>
            <a:r>
              <a:rPr lang="en-IE" sz="2500" b="1" dirty="0" smtClean="0"/>
              <a:t>Exposure</a:t>
            </a:r>
            <a:endParaRPr lang="en-IE" sz="2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501008"/>
            <a:ext cx="7992888" cy="2747392"/>
          </a:xfrm>
          <a:solidFill>
            <a:srgbClr val="FAC09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en-IE" sz="2400" b="1" dirty="0">
                <a:solidFill>
                  <a:schemeClr val="tx1"/>
                </a:solidFill>
              </a:rPr>
              <a:t>If patient displays the following symptoms </a:t>
            </a:r>
            <a:r>
              <a:rPr lang="en-IE" sz="2400" b="1" dirty="0">
                <a:solidFill>
                  <a:srgbClr val="C00000"/>
                </a:solidFill>
              </a:rPr>
              <a:t>consider early transfer to </a:t>
            </a:r>
            <a:r>
              <a:rPr lang="en-IE" sz="2400" b="1" dirty="0" smtClean="0">
                <a:solidFill>
                  <a:srgbClr val="C00000"/>
                </a:solidFill>
              </a:rPr>
              <a:t>NIU</a:t>
            </a:r>
            <a:endParaRPr lang="en-IE" sz="2400" b="1" dirty="0">
              <a:solidFill>
                <a:srgbClr val="C00000"/>
              </a:solidFill>
            </a:endParaRPr>
          </a:p>
          <a:p>
            <a:pPr marL="441325" indent="-268288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/>
                </a:solidFill>
              </a:rPr>
              <a:t>Fever </a:t>
            </a:r>
            <a:r>
              <a:rPr lang="en-IE" sz="2000" b="1" dirty="0">
                <a:solidFill>
                  <a:schemeClr val="tx1"/>
                </a:solidFill>
              </a:rPr>
              <a:t>AND</a:t>
            </a:r>
            <a:r>
              <a:rPr lang="en-IE" sz="2000" dirty="0">
                <a:solidFill>
                  <a:schemeClr val="tx1"/>
                </a:solidFill>
              </a:rPr>
              <a:t> any of the </a:t>
            </a:r>
            <a:r>
              <a:rPr lang="en-IE" sz="2000" dirty="0" smtClean="0">
                <a:solidFill>
                  <a:schemeClr val="tx1"/>
                </a:solidFill>
              </a:rPr>
              <a:t>following:</a:t>
            </a:r>
            <a:endParaRPr lang="en-IE" sz="2000" dirty="0">
              <a:solidFill>
                <a:schemeClr val="tx1"/>
              </a:solidFill>
            </a:endParaRPr>
          </a:p>
          <a:p>
            <a:pPr marL="898525" lvl="1" indent="-268288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/>
                </a:solidFill>
              </a:rPr>
              <a:t>Severe headache</a:t>
            </a:r>
          </a:p>
          <a:p>
            <a:pPr marL="898525" lvl="1" indent="-268288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/>
                </a:solidFill>
              </a:rPr>
              <a:t>Vomiting diarrhoea, abdominal pain</a:t>
            </a:r>
          </a:p>
          <a:p>
            <a:pPr marL="898525" lvl="1" indent="-268288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/>
                </a:solidFill>
              </a:rPr>
              <a:t>Unexplained haemorrhagic manifestations in various forms</a:t>
            </a:r>
          </a:p>
          <a:p>
            <a:pPr marL="898525" lvl="1" indent="-268288" algn="l">
              <a:buFont typeface="Arial" panose="020B0604020202020204" pitchFamily="34" charset="0"/>
              <a:buChar char="•"/>
            </a:pPr>
            <a:r>
              <a:rPr lang="en-IE" sz="2000" dirty="0">
                <a:solidFill>
                  <a:schemeClr val="tx1"/>
                </a:solidFill>
              </a:rPr>
              <a:t>Multi-organ failure</a:t>
            </a:r>
          </a:p>
        </p:txBody>
      </p:sp>
      <p:cxnSp>
        <p:nvCxnSpPr>
          <p:cNvPr id="6" name="Straight Arrow Connector 5"/>
          <p:cNvCxnSpPr>
            <a:stCxn id="2" idx="2"/>
            <a:endCxn id="3" idx="0"/>
          </p:cNvCxnSpPr>
          <p:nvPr/>
        </p:nvCxnSpPr>
        <p:spPr>
          <a:xfrm>
            <a:off x="4752020" y="2780928"/>
            <a:ext cx="0" cy="72008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88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Sites of Presentation</a:t>
            </a:r>
            <a:endParaRPr lang="en-IE" b="1" dirty="0" smtClean="0">
              <a:solidFill>
                <a:srgbClr val="C00000"/>
              </a:solidFill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GP</a:t>
            </a:r>
          </a:p>
          <a:p>
            <a:endParaRPr lang="en-GB" smtClean="0"/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Hospital</a:t>
            </a:r>
          </a:p>
          <a:p>
            <a:pPr>
              <a:buFontTx/>
              <a:buNone/>
            </a:pPr>
            <a:r>
              <a:rPr lang="en-GB" smtClean="0"/>
              <a:t> </a:t>
            </a:r>
            <a:endParaRPr lang="en-IE" smtClean="0"/>
          </a:p>
        </p:txBody>
      </p:sp>
      <p:pic>
        <p:nvPicPr>
          <p:cNvPr id="3076" name="Picture 3" descr="G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524000"/>
            <a:ext cx="3581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4" descr="Hospital buildi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810000"/>
            <a:ext cx="3581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1143000"/>
          </a:xfrm>
        </p:spPr>
        <p:txBody>
          <a:bodyPr/>
          <a:lstStyle/>
          <a:p>
            <a:pPr algn="l"/>
            <a:r>
              <a:rPr lang="en-GB" b="1" dirty="0" smtClean="0">
                <a:solidFill>
                  <a:srgbClr val="C00000"/>
                </a:solidFill>
              </a:rPr>
              <a:t>Telephone call to GP surgery</a:t>
            </a:r>
            <a:endParaRPr lang="en-IE" b="1" dirty="0" smtClean="0">
              <a:solidFill>
                <a:srgbClr val="C0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2296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GB" sz="2800" b="1" dirty="0" smtClean="0"/>
              <a:t>Ask:</a:t>
            </a:r>
          </a:p>
          <a:p>
            <a:pPr>
              <a:buFontTx/>
              <a:buNone/>
            </a:pPr>
            <a:endParaRPr lang="en-IE" sz="1000" dirty="0" smtClean="0"/>
          </a:p>
          <a:p>
            <a:r>
              <a:rPr lang="en-IE" sz="2800" b="1" dirty="0" smtClean="0">
                <a:solidFill>
                  <a:srgbClr val="C00000"/>
                </a:solidFill>
              </a:rPr>
              <a:t>Clinical: </a:t>
            </a:r>
            <a:r>
              <a:rPr lang="en-IE" sz="2800" dirty="0" smtClean="0"/>
              <a:t>Do the patient have a fever ≥38.6 C </a:t>
            </a:r>
          </a:p>
          <a:p>
            <a:pPr>
              <a:buNone/>
            </a:pPr>
            <a:r>
              <a:rPr lang="en-IE" sz="2800" dirty="0" smtClean="0"/>
              <a:t>	(or history of fever in previous 24 hours)?</a:t>
            </a:r>
          </a:p>
          <a:p>
            <a:pPr>
              <a:buNone/>
            </a:pPr>
            <a:endParaRPr lang="en-IE" sz="1000" dirty="0" smtClean="0"/>
          </a:p>
          <a:p>
            <a:pPr>
              <a:buNone/>
            </a:pPr>
            <a:r>
              <a:rPr lang="en-IE" sz="2800" dirty="0" smtClean="0"/>
              <a:t>AND</a:t>
            </a:r>
          </a:p>
          <a:p>
            <a:pPr>
              <a:buNone/>
            </a:pPr>
            <a:endParaRPr lang="en-IE" sz="1000" dirty="0" smtClean="0"/>
          </a:p>
          <a:p>
            <a:r>
              <a:rPr lang="en-IE" sz="2800" dirty="0" smtClean="0"/>
              <a:t>Travel history: Has patient travelled from an Ebola affected country in the 21 days before onset of symptoms?</a:t>
            </a:r>
          </a:p>
          <a:p>
            <a:pPr>
              <a:buNone/>
            </a:pPr>
            <a:endParaRPr lang="en-IE" sz="2800" dirty="0" smtClean="0"/>
          </a:p>
        </p:txBody>
      </p:sp>
      <p:pic>
        <p:nvPicPr>
          <p:cNvPr id="4100" name="Picture 2" descr="C:\Program Files\Microsoft Office\MEDIA\CAGCAT10\j033226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29600" y="152400"/>
            <a:ext cx="914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C:\Users\claire.buckley2\AppData\Local\Microsoft\Windows\Temporary Internet Files\Content.IE5\C1JCH177\MC90029329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2362200"/>
            <a:ext cx="1293813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If yes to both…</a:t>
            </a:r>
            <a:endParaRPr lang="en-IE" b="1" dirty="0" smtClean="0">
              <a:solidFill>
                <a:srgbClr val="C00000"/>
              </a:solidFill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229600" cy="452596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IE" dirty="0" smtClean="0"/>
              <a:t>Advise patient to remain at home and to isolate themselves</a:t>
            </a:r>
          </a:p>
          <a:p>
            <a:pPr>
              <a:buNone/>
            </a:pPr>
            <a:endParaRPr lang="en-GB" sz="800" dirty="0" smtClean="0"/>
          </a:p>
          <a:p>
            <a:r>
              <a:rPr lang="en-GB" dirty="0" smtClean="0"/>
              <a:t>GP contacts designated hospital EVD contact</a:t>
            </a:r>
          </a:p>
          <a:p>
            <a:pPr>
              <a:buNone/>
            </a:pPr>
            <a:endParaRPr lang="en-GB" sz="800" dirty="0" smtClean="0"/>
          </a:p>
          <a:p>
            <a:r>
              <a:rPr lang="en-GB" dirty="0" smtClean="0"/>
              <a:t>Risk assessment in controlled environment in acute hospital</a:t>
            </a:r>
            <a:endParaRPr lang="en-IE" dirty="0" smtClean="0"/>
          </a:p>
          <a:p>
            <a:endParaRPr lang="en-IE" dirty="0" smtClean="0"/>
          </a:p>
        </p:txBody>
      </p:sp>
      <p:pic>
        <p:nvPicPr>
          <p:cNvPr id="5124" name="Picture 4" descr="C:\Users\claire.buckley2\AppData\Local\Microsoft\Windows\Temporary Internet Files\Content.IE5\G3HRMID4\MC9002868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4237" y="4267200"/>
            <a:ext cx="31797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Presentation at GP Surgery</a:t>
            </a:r>
            <a:endParaRPr lang="en-IE" b="1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4114800"/>
          </a:xfrm>
        </p:spPr>
        <p:txBody>
          <a:bodyPr/>
          <a:lstStyle/>
          <a:p>
            <a:r>
              <a:rPr lang="en-GB" sz="2800" dirty="0" smtClean="0"/>
              <a:t>Isolate patient</a:t>
            </a:r>
          </a:p>
          <a:p>
            <a:r>
              <a:rPr lang="en-GB" sz="2800" dirty="0" smtClean="0"/>
              <a:t>Adopt “talk, no touch” approach</a:t>
            </a:r>
          </a:p>
          <a:p>
            <a:r>
              <a:rPr lang="en-GB" sz="2800" dirty="0" smtClean="0"/>
              <a:t>Maintain personal protective distance (PPD) of &gt;1 m</a:t>
            </a:r>
          </a:p>
          <a:p>
            <a:r>
              <a:rPr lang="en-GB" sz="2800" dirty="0" smtClean="0"/>
              <a:t>Perform initial assessment of patient from a distance</a:t>
            </a:r>
          </a:p>
          <a:p>
            <a:r>
              <a:rPr lang="en-GB" sz="2800" dirty="0" smtClean="0"/>
              <a:t>Refer for further assessment to local designated EVD hospital </a:t>
            </a:r>
            <a:r>
              <a:rPr lang="en-GB" sz="2800" b="1" i="1" u="sng" dirty="0" smtClean="0"/>
              <a:t>without</a:t>
            </a:r>
            <a:r>
              <a:rPr lang="en-GB" sz="2800" dirty="0" smtClean="0"/>
              <a:t> undertaking a clinical exam</a:t>
            </a:r>
          </a:p>
          <a:p>
            <a:r>
              <a:rPr lang="en-GB" sz="2800" dirty="0" smtClean="0"/>
              <a:t>If clinical interaction required prior to transfer, don level 1 personal protective equipment (PPE)</a:t>
            </a:r>
          </a:p>
          <a:p>
            <a:r>
              <a:rPr lang="en-GB" sz="2800" dirty="0" smtClean="0"/>
              <a:t>Notify Public Health</a:t>
            </a:r>
            <a:endParaRPr lang="en-IE" sz="2800" dirty="0" smtClean="0"/>
          </a:p>
        </p:txBody>
      </p:sp>
      <p:pic>
        <p:nvPicPr>
          <p:cNvPr id="6148" name="Picture 4" descr="Waiting Roo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219200"/>
            <a:ext cx="293238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ultiply 5"/>
          <p:cNvSpPr/>
          <p:nvPr/>
        </p:nvSpPr>
        <p:spPr>
          <a:xfrm>
            <a:off x="6934200" y="1676400"/>
            <a:ext cx="1676400" cy="7620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IE" dirty="0"/>
          </a:p>
        </p:txBody>
      </p:sp>
      <p:pic>
        <p:nvPicPr>
          <p:cNvPr id="61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1306"/>
            <a:ext cx="9157077" cy="646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sz="4000" b="1" dirty="0" smtClean="0">
                <a:solidFill>
                  <a:srgbClr val="C00000"/>
                </a:solidFill>
              </a:rPr>
              <a:t>Receiving Hospitals for Patients</a:t>
            </a:r>
            <a:br>
              <a:rPr lang="en-GB" sz="4000" b="1" dirty="0" smtClean="0">
                <a:solidFill>
                  <a:srgbClr val="C00000"/>
                </a:solidFill>
              </a:rPr>
            </a:br>
            <a:r>
              <a:rPr lang="en-GB" sz="3200" dirty="0" smtClean="0">
                <a:solidFill>
                  <a:srgbClr val="C00000"/>
                </a:solidFill>
              </a:rPr>
              <a:t>Adults only unless otherwise stated</a:t>
            </a:r>
            <a:endParaRPr lang="en-IE" sz="3200" dirty="0" smtClean="0">
              <a:solidFill>
                <a:srgbClr val="C00000"/>
              </a:solidFill>
            </a:endParaRPr>
          </a:p>
        </p:txBody>
      </p:sp>
      <p:sp>
        <p:nvSpPr>
          <p:cNvPr id="8195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98637"/>
            <a:ext cx="4038600" cy="3611563"/>
          </a:xfrm>
        </p:spPr>
        <p:txBody>
          <a:bodyPr/>
          <a:lstStyle/>
          <a:p>
            <a:pPr>
              <a:buNone/>
            </a:pPr>
            <a:r>
              <a:rPr lang="en-IE" sz="2000" b="1" dirty="0" smtClean="0"/>
              <a:t>Ireland East Hospital Group</a:t>
            </a:r>
          </a:p>
          <a:p>
            <a:r>
              <a:rPr lang="en-IE" sz="2000" dirty="0" smtClean="0"/>
              <a:t>Mater </a:t>
            </a:r>
            <a:r>
              <a:rPr lang="en-IE" sz="2000" dirty="0" err="1" smtClean="0"/>
              <a:t>Misericordiae</a:t>
            </a:r>
            <a:r>
              <a:rPr lang="en-IE" sz="2000" dirty="0" smtClean="0"/>
              <a:t> Hospital</a:t>
            </a:r>
          </a:p>
          <a:p>
            <a:r>
              <a:rPr lang="en-IE" sz="2000" dirty="0" smtClean="0"/>
              <a:t>Midland Regional Hospital </a:t>
            </a:r>
            <a:r>
              <a:rPr lang="en-IE" sz="2000" dirty="0" err="1" smtClean="0"/>
              <a:t>Mullingar</a:t>
            </a:r>
            <a:endParaRPr lang="en-IE" sz="2000" dirty="0" smtClean="0"/>
          </a:p>
          <a:p>
            <a:r>
              <a:rPr lang="en-IE" sz="2000" dirty="0" smtClean="0"/>
              <a:t>St Luke's Hospital Kilkenny</a:t>
            </a:r>
          </a:p>
          <a:p>
            <a:r>
              <a:rPr lang="en-IE" sz="2000" dirty="0" smtClean="0"/>
              <a:t>St. Michael's Hospital</a:t>
            </a:r>
          </a:p>
          <a:p>
            <a:r>
              <a:rPr lang="en-IE" sz="2000" dirty="0" smtClean="0"/>
              <a:t>St. Vincent's University Hospital</a:t>
            </a:r>
          </a:p>
          <a:p>
            <a:r>
              <a:rPr lang="en-IE" sz="2000" dirty="0" smtClean="0"/>
              <a:t>Our Lady’s Hospital </a:t>
            </a:r>
            <a:r>
              <a:rPr lang="en-IE" sz="2000" dirty="0" err="1" smtClean="0"/>
              <a:t>Navan</a:t>
            </a:r>
            <a:endParaRPr lang="en-IE" sz="2000" dirty="0" smtClean="0"/>
          </a:p>
          <a:p>
            <a:r>
              <a:rPr lang="en-IE" sz="2000" dirty="0" smtClean="0"/>
              <a:t>Wexford General*</a:t>
            </a:r>
          </a:p>
        </p:txBody>
      </p:sp>
      <p:sp>
        <p:nvSpPr>
          <p:cNvPr id="8196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798637"/>
            <a:ext cx="4267200" cy="3078163"/>
          </a:xfrm>
        </p:spPr>
        <p:txBody>
          <a:bodyPr/>
          <a:lstStyle/>
          <a:p>
            <a:pPr>
              <a:buNone/>
            </a:pPr>
            <a:r>
              <a:rPr lang="en-IE" sz="2000" b="1" dirty="0" smtClean="0"/>
              <a:t>Dublin Midlands Hospital Group</a:t>
            </a:r>
          </a:p>
          <a:p>
            <a:r>
              <a:rPr lang="en-IE" sz="2000" dirty="0" smtClean="0"/>
              <a:t>Midland Regional Hospital </a:t>
            </a:r>
            <a:r>
              <a:rPr lang="en-IE" sz="2000" dirty="0" err="1" smtClean="0"/>
              <a:t>Portlaoise</a:t>
            </a:r>
            <a:endParaRPr lang="en-IE" sz="2000" dirty="0" smtClean="0"/>
          </a:p>
          <a:p>
            <a:r>
              <a:rPr lang="en-IE" sz="2000" dirty="0" smtClean="0"/>
              <a:t>Midland Regional Hospital Tullamore</a:t>
            </a:r>
          </a:p>
          <a:p>
            <a:r>
              <a:rPr lang="en-IE" sz="2000" dirty="0" err="1" smtClean="0"/>
              <a:t>Naas</a:t>
            </a:r>
            <a:r>
              <a:rPr lang="en-IE" sz="2000" dirty="0" smtClean="0"/>
              <a:t> General Hospital</a:t>
            </a:r>
          </a:p>
          <a:p>
            <a:r>
              <a:rPr lang="en-IE" sz="2000" dirty="0" smtClean="0"/>
              <a:t>St. James's Hospital</a:t>
            </a:r>
          </a:p>
          <a:p>
            <a:r>
              <a:rPr lang="en-IE" sz="2000" dirty="0" err="1" smtClean="0"/>
              <a:t>Tallaght</a:t>
            </a:r>
            <a:r>
              <a:rPr lang="en-IE" sz="2000" dirty="0" smtClean="0"/>
              <a:t> Hospital</a:t>
            </a: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56388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*Adults and children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sz="4000" b="1" dirty="0" smtClean="0">
                <a:solidFill>
                  <a:srgbClr val="C00000"/>
                </a:solidFill>
              </a:rPr>
              <a:t>Receiving Hospitals for Patients</a:t>
            </a:r>
            <a:br>
              <a:rPr lang="en-GB" sz="4000" b="1" dirty="0" smtClean="0">
                <a:solidFill>
                  <a:srgbClr val="C00000"/>
                </a:solidFill>
              </a:rPr>
            </a:br>
            <a:r>
              <a:rPr lang="en-GB" sz="4000" dirty="0" smtClean="0">
                <a:solidFill>
                  <a:srgbClr val="C00000"/>
                </a:solidFill>
              </a:rPr>
              <a:t> </a:t>
            </a:r>
            <a:r>
              <a:rPr lang="en-GB" sz="3200" dirty="0" smtClean="0">
                <a:solidFill>
                  <a:srgbClr val="C00000"/>
                </a:solidFill>
              </a:rPr>
              <a:t>Adults only unless otherwise stated</a:t>
            </a:r>
            <a:endParaRPr lang="en-IE" sz="3200" b="1" dirty="0" smtClean="0">
              <a:solidFill>
                <a:srgbClr val="C00000"/>
              </a:solidFill>
            </a:endParaRPr>
          </a:p>
        </p:txBody>
      </p:sp>
      <p:sp>
        <p:nvSpPr>
          <p:cNvPr id="9219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00201"/>
            <a:ext cx="3962400" cy="3733800"/>
          </a:xfrm>
        </p:spPr>
        <p:txBody>
          <a:bodyPr/>
          <a:lstStyle/>
          <a:p>
            <a:pPr marL="0" indent="0">
              <a:buNone/>
            </a:pPr>
            <a:r>
              <a:rPr lang="en-IE" sz="2000" b="1" dirty="0" smtClean="0"/>
              <a:t>RCSI Hospitals Group – Dublin North East</a:t>
            </a:r>
          </a:p>
          <a:p>
            <a:r>
              <a:rPr lang="en-IE" sz="2000" dirty="0" smtClean="0"/>
              <a:t>Beaumont Hospital</a:t>
            </a:r>
          </a:p>
          <a:p>
            <a:r>
              <a:rPr lang="en-IE" sz="2000" dirty="0" smtClean="0"/>
              <a:t>Cavan General Hospital</a:t>
            </a:r>
          </a:p>
          <a:p>
            <a:r>
              <a:rPr lang="en-IE" sz="2000" dirty="0" smtClean="0"/>
              <a:t>Connolly Hospital</a:t>
            </a:r>
          </a:p>
          <a:p>
            <a:r>
              <a:rPr lang="en-IE" sz="2000" dirty="0" smtClean="0"/>
              <a:t>Our Lady of Lourdes Hospital</a:t>
            </a:r>
          </a:p>
          <a:p>
            <a:pPr>
              <a:buFontTx/>
              <a:buNone/>
            </a:pPr>
            <a:r>
              <a:rPr lang="en-IE" sz="2000" dirty="0" smtClean="0"/>
              <a:t>     Drogheda</a:t>
            </a:r>
          </a:p>
          <a:p>
            <a:pPr>
              <a:buFontTx/>
              <a:buNone/>
            </a:pPr>
            <a:endParaRPr lang="en-IE" sz="2000" dirty="0" smtClean="0"/>
          </a:p>
        </p:txBody>
      </p:sp>
      <p:sp>
        <p:nvSpPr>
          <p:cNvPr id="9220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419600" cy="4525963"/>
          </a:xfrm>
        </p:spPr>
        <p:txBody>
          <a:bodyPr/>
          <a:lstStyle/>
          <a:p>
            <a:pPr>
              <a:buNone/>
            </a:pPr>
            <a:r>
              <a:rPr lang="en-IE" sz="2000" b="1" dirty="0" smtClean="0"/>
              <a:t>South/South West Hospital Group</a:t>
            </a:r>
          </a:p>
          <a:p>
            <a:r>
              <a:rPr lang="en-IE" sz="2000" dirty="0" smtClean="0"/>
              <a:t>Cork University Hospital *</a:t>
            </a:r>
          </a:p>
          <a:p>
            <a:r>
              <a:rPr lang="en-IE" sz="2000" dirty="0" smtClean="0"/>
              <a:t>Kerry General Hospital *</a:t>
            </a:r>
          </a:p>
          <a:p>
            <a:r>
              <a:rPr lang="en-IE" sz="2000" dirty="0" smtClean="0"/>
              <a:t>Mercy University Hospital Cork</a:t>
            </a:r>
          </a:p>
          <a:p>
            <a:pPr>
              <a:buFontTx/>
              <a:buNone/>
            </a:pPr>
            <a:r>
              <a:rPr lang="en-IE" sz="2000" dirty="0" smtClean="0"/>
              <a:t>	Hospital *</a:t>
            </a:r>
          </a:p>
          <a:p>
            <a:r>
              <a:rPr lang="en-IE" sz="2000" dirty="0" smtClean="0"/>
              <a:t>South Tipperary General Hospital*</a:t>
            </a:r>
          </a:p>
          <a:p>
            <a:r>
              <a:rPr lang="en-IE" sz="2000" dirty="0" smtClean="0"/>
              <a:t>Waterford Regional Hospital*</a:t>
            </a:r>
          </a:p>
        </p:txBody>
      </p:sp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5105400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*Adults and children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GB" sz="4000" b="1" dirty="0" smtClean="0">
                <a:solidFill>
                  <a:srgbClr val="C00000"/>
                </a:solidFill>
              </a:rPr>
              <a:t>Receiving Hospitals for Patients</a:t>
            </a:r>
            <a:br>
              <a:rPr lang="en-GB" sz="4000" b="1" dirty="0" smtClean="0">
                <a:solidFill>
                  <a:srgbClr val="C00000"/>
                </a:solidFill>
              </a:rPr>
            </a:br>
            <a:r>
              <a:rPr lang="en-GB" sz="4000" dirty="0" smtClean="0">
                <a:solidFill>
                  <a:srgbClr val="C00000"/>
                </a:solidFill>
              </a:rPr>
              <a:t> </a:t>
            </a:r>
            <a:r>
              <a:rPr lang="en-GB" sz="3200" dirty="0" smtClean="0">
                <a:solidFill>
                  <a:srgbClr val="C00000"/>
                </a:solidFill>
              </a:rPr>
              <a:t>Adults only unless otherwise stated</a:t>
            </a:r>
            <a:endParaRPr lang="en-IE" sz="3200" b="1" dirty="0" smtClean="0">
              <a:solidFill>
                <a:srgbClr val="C00000"/>
              </a:solidFill>
            </a:endParaRPr>
          </a:p>
        </p:txBody>
      </p:sp>
      <p:sp>
        <p:nvSpPr>
          <p:cNvPr id="10243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798637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IE" sz="2000" b="1" dirty="0" err="1" smtClean="0"/>
              <a:t>Saolta</a:t>
            </a:r>
            <a:r>
              <a:rPr lang="en-IE" sz="2000" b="1" dirty="0" smtClean="0"/>
              <a:t> Health Care Group -</a:t>
            </a:r>
          </a:p>
          <a:p>
            <a:pPr>
              <a:buNone/>
            </a:pPr>
            <a:r>
              <a:rPr lang="en-IE" sz="2000" b="1" dirty="0" smtClean="0"/>
              <a:t>(West/ North West)</a:t>
            </a:r>
          </a:p>
          <a:p>
            <a:r>
              <a:rPr lang="en-IE" sz="2000" dirty="0" smtClean="0"/>
              <a:t>Galway Hospital*</a:t>
            </a:r>
          </a:p>
          <a:p>
            <a:r>
              <a:rPr lang="en-IE" sz="2000" dirty="0" err="1" smtClean="0"/>
              <a:t>Letterkenny</a:t>
            </a:r>
            <a:r>
              <a:rPr lang="en-IE" sz="2000" dirty="0" smtClean="0"/>
              <a:t> General Hospital</a:t>
            </a:r>
          </a:p>
          <a:p>
            <a:r>
              <a:rPr lang="en-IE" sz="2000" dirty="0" smtClean="0"/>
              <a:t>Mayo General Hospital*</a:t>
            </a:r>
          </a:p>
          <a:p>
            <a:r>
              <a:rPr lang="en-IE" sz="2000" dirty="0" err="1" smtClean="0"/>
              <a:t>Portiuncula</a:t>
            </a:r>
            <a:r>
              <a:rPr lang="en-IE" sz="2000" dirty="0" smtClean="0"/>
              <a:t> Hospital *</a:t>
            </a:r>
          </a:p>
          <a:p>
            <a:r>
              <a:rPr lang="en-IE" sz="2000" dirty="0" smtClean="0"/>
              <a:t>Sligo Regional Hospital*</a:t>
            </a:r>
          </a:p>
        </p:txBody>
      </p:sp>
      <p:sp>
        <p:nvSpPr>
          <p:cNvPr id="10244" name="Content Placeholder 4"/>
          <p:cNvSpPr>
            <a:spLocks noGrp="1"/>
          </p:cNvSpPr>
          <p:nvPr>
            <p:ph sz="half" idx="2"/>
          </p:nvPr>
        </p:nvSpPr>
        <p:spPr>
          <a:xfrm>
            <a:off x="4343400" y="1798637"/>
            <a:ext cx="4648200" cy="4525963"/>
          </a:xfrm>
        </p:spPr>
        <p:txBody>
          <a:bodyPr/>
          <a:lstStyle/>
          <a:p>
            <a:pPr>
              <a:buNone/>
            </a:pPr>
            <a:r>
              <a:rPr lang="en-IE" sz="2000" b="1" dirty="0" smtClean="0"/>
              <a:t>University of Limerick Hospitals</a:t>
            </a:r>
          </a:p>
          <a:p>
            <a:r>
              <a:rPr lang="en-IE" sz="2000" dirty="0" smtClean="0"/>
              <a:t>University Hospital, Limerick*</a:t>
            </a:r>
          </a:p>
          <a:p>
            <a:endParaRPr lang="en-GB" sz="2000" dirty="0" smtClean="0"/>
          </a:p>
          <a:p>
            <a:endParaRPr lang="en-IE" sz="2000" dirty="0" smtClean="0"/>
          </a:p>
          <a:p>
            <a:pPr>
              <a:buNone/>
            </a:pPr>
            <a:r>
              <a:rPr lang="en-IE" sz="2000" b="1" dirty="0" smtClean="0"/>
              <a:t>Children's Hospital Group</a:t>
            </a:r>
          </a:p>
          <a:p>
            <a:r>
              <a:rPr lang="en-IE" sz="2000" dirty="0" smtClean="0"/>
              <a:t>Temple Street Children's University Hospital†</a:t>
            </a:r>
          </a:p>
          <a:p>
            <a:r>
              <a:rPr lang="en-IE" sz="2000" dirty="0" smtClean="0"/>
              <a:t>Our Lady's Children’s Hospital Crumlin†</a:t>
            </a:r>
          </a:p>
        </p:txBody>
      </p:sp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75388"/>
            <a:ext cx="863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3275" y="6261100"/>
            <a:ext cx="7207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5334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*Adults and children</a:t>
            </a:r>
          </a:p>
          <a:p>
            <a:r>
              <a:rPr lang="en-IE" dirty="0" smtClean="0"/>
              <a:t>†Paediatric only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2320</TotalTime>
  <Words>807</Words>
  <Application>Microsoft Office PowerPoint</Application>
  <PresentationFormat>On-screen Show (4:3)</PresentationFormat>
  <Paragraphs>160</Paragraphs>
  <Slides>19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Initial assessment and management of patients with suspected  Ebola Virus Disease (EVD)  10 December 2014</vt:lpstr>
      <vt:lpstr>Sites of Presentation</vt:lpstr>
      <vt:lpstr>Telephone call to GP surgery</vt:lpstr>
      <vt:lpstr>If yes to both…</vt:lpstr>
      <vt:lpstr>Presentation at GP Surgery</vt:lpstr>
      <vt:lpstr>PowerPoint Presentation</vt:lpstr>
      <vt:lpstr>Receiving Hospitals for Patients Adults only unless otherwise stated</vt:lpstr>
      <vt:lpstr>Receiving Hospitals for Patients  Adults only unless otherwise stated</vt:lpstr>
      <vt:lpstr>Receiving Hospitals for Patients  Adults only unless otherwise stated</vt:lpstr>
      <vt:lpstr>Presentation to Emergency Department</vt:lpstr>
      <vt:lpstr>Presentation to Emergency Department</vt:lpstr>
      <vt:lpstr>Clinical Risk Assessment Form </vt:lpstr>
      <vt:lpstr>PowerPoint Presentation</vt:lpstr>
      <vt:lpstr>High risk exposures IF the person</vt:lpstr>
      <vt:lpstr>PowerPoint Presentation</vt:lpstr>
      <vt:lpstr>Outcome of Patient Risk Assessment</vt:lpstr>
      <vt:lpstr>Outcome of Patient Risk Assessment</vt:lpstr>
      <vt:lpstr>PowerPoint Presentation</vt:lpstr>
      <vt:lpstr>High Risk Exposure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Buckley, Claire</dc:creator>
  <cp:lastModifiedBy>margaretfitzgerald</cp:lastModifiedBy>
  <cp:revision>268</cp:revision>
  <cp:lastPrinted>1601-01-01T00:00:00Z</cp:lastPrinted>
  <dcterms:created xsi:type="dcterms:W3CDTF">1601-01-01T00:00:00Z</dcterms:created>
  <dcterms:modified xsi:type="dcterms:W3CDTF">2014-12-12T15:32:51Z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